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13716000" cx="24384000"/>
  <p:notesSz cx="6858000" cy="9144000"/>
  <p:embeddedFontLst>
    <p:embeddedFont>
      <p:font typeface="Roboto Black"/>
      <p:bold r:id="rId48"/>
      <p:boldItalic r:id="rId49"/>
    </p:embeddedFont>
    <p:embeddedFont>
      <p:font typeface="Roboto"/>
      <p:regular r:id="rId50"/>
      <p:bold r:id="rId51"/>
      <p:italic r:id="rId52"/>
      <p:boldItalic r:id="rId53"/>
    </p:embeddedFont>
    <p:embeddedFont>
      <p:font typeface="Helvetica Neue"/>
      <p:regular r:id="rId54"/>
      <p:bold r:id="rId55"/>
      <p:italic r:id="rId56"/>
      <p:boldItalic r:id="rId57"/>
    </p:embeddedFont>
    <p:embeddedFont>
      <p:font typeface="Roboto Mono"/>
      <p:regular r:id="rId58"/>
      <p:bold r:id="rId59"/>
      <p:italic r:id="rId60"/>
      <p:boldItalic r:id="rId61"/>
    </p:embeddedFont>
    <p:embeddedFont>
      <p:font typeface="Open Sans Ligh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lack-bold.fntdata"/><Relationship Id="rId47" Type="http://schemas.openxmlformats.org/officeDocument/2006/relationships/slide" Target="slides/slide43.xml"/><Relationship Id="rId49" Type="http://schemas.openxmlformats.org/officeDocument/2006/relationships/font" Target="fonts/RobotoBlack-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penSansLight-regular.fntdata"/><Relationship Id="rId61" Type="http://schemas.openxmlformats.org/officeDocument/2006/relationships/font" Target="fonts/RobotoMono-boldItalic.fntdata"/><Relationship Id="rId20" Type="http://schemas.openxmlformats.org/officeDocument/2006/relationships/slide" Target="slides/slide16.xml"/><Relationship Id="rId64" Type="http://schemas.openxmlformats.org/officeDocument/2006/relationships/font" Target="fonts/OpenSansLight-italic.fntdata"/><Relationship Id="rId63" Type="http://schemas.openxmlformats.org/officeDocument/2006/relationships/font" Target="fonts/OpenSansLight-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OpenSansLight-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Mono-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HelveticaNeue-bold.fntdata"/><Relationship Id="rId10" Type="http://schemas.openxmlformats.org/officeDocument/2006/relationships/slide" Target="slides/slide6.xml"/><Relationship Id="rId54" Type="http://schemas.openxmlformats.org/officeDocument/2006/relationships/font" Target="fonts/HelveticaNeue-regular.fntdata"/><Relationship Id="rId13" Type="http://schemas.openxmlformats.org/officeDocument/2006/relationships/slide" Target="slides/slide9.xml"/><Relationship Id="rId57" Type="http://schemas.openxmlformats.org/officeDocument/2006/relationships/font" Target="fonts/HelveticaNeue-boldItalic.fntdata"/><Relationship Id="rId12" Type="http://schemas.openxmlformats.org/officeDocument/2006/relationships/slide" Target="slides/slide8.xml"/><Relationship Id="rId56" Type="http://schemas.openxmlformats.org/officeDocument/2006/relationships/font" Target="fonts/HelveticaNeue-italic.fntdata"/><Relationship Id="rId15" Type="http://schemas.openxmlformats.org/officeDocument/2006/relationships/slide" Target="slides/slide11.xml"/><Relationship Id="rId59" Type="http://schemas.openxmlformats.org/officeDocument/2006/relationships/font" Target="fonts/RobotoMono-bold.fntdata"/><Relationship Id="rId14" Type="http://schemas.openxmlformats.org/officeDocument/2006/relationships/slide" Target="slides/slide10.xml"/><Relationship Id="rId58" Type="http://schemas.openxmlformats.org/officeDocument/2006/relationships/font" Target="fonts/RobotoMono-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79" name="Google Shape;1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86" name="Google Shape;18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94" name="Google Shape;1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d387151c3_0_13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d387151c3_0_13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20" name="Google Shape;22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26" name="Google Shape;22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33" name="Google Shape;23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39" name="Google Shape;23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p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17" name="Google Shape;11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52" name="Google Shape;25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60" name="Google Shape;26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75" name="Google Shape;27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81" name="Google Shape;28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87" name="Google Shape;28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93" name="Google Shape;29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2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2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p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2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25" name="Google Shape;12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p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 name="Google Shape;419;p3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 name="Google Shape;469;p3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9" name="Google Shape;499;p3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 name="Google Shape;534;p3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p3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8" name="Google Shape;628;p3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hello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7" name="Google Shape;677;p3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8" name="Google Shape;778;p3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5" name="Google Shape;875;p3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c3d108d2d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c3d108d2d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3" name="Google Shape;973;p4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9" name="Google Shape;1019;p4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1" name="Google Shape;1111;p4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9" name="Google Shape;1119;p4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37" name="Google Shape;13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46" name="Google Shape;14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53" name="Google Shape;15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60" name="Google Shape;16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67" name="Google Shape;16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22593220" y="12435245"/>
            <a:ext cx="1463100" cy="1049700"/>
          </a:xfrm>
          <a:prstGeom prst="rect">
            <a:avLst/>
          </a:prstGeom>
          <a:noFill/>
          <a:ln>
            <a:noFill/>
          </a:ln>
        </p:spPr>
        <p:txBody>
          <a:bodyPr anchorCtr="0" anchor="ctr" bIns="243800" lIns="243800" spcFirstLastPara="1" rIns="243800" wrap="square" tIns="243800">
            <a:normAutofit/>
          </a:bodyPr>
          <a:lstStyle>
            <a:lvl1pPr indent="0" lvl="0"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50" name="Google Shape;50;p11"/>
          <p:cNvSpPr txBox="1"/>
          <p:nvPr>
            <p:ph idx="1"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1"/>
                </a:solidFill>
                <a:latin typeface="Arial"/>
                <a:ea typeface="Arial"/>
                <a:cs typeface="Arial"/>
                <a:sym typeface="Arial"/>
              </a:defRPr>
            </a:lvl2pPr>
            <a:lvl3pPr lvl="2" algn="l">
              <a:lnSpc>
                <a:spcPct val="100000"/>
              </a:lnSpc>
              <a:spcBef>
                <a:spcPts val="0"/>
              </a:spcBef>
              <a:spcAft>
                <a:spcPts val="0"/>
              </a:spcAft>
              <a:buSzPts val="3600"/>
              <a:buNone/>
              <a:defRPr>
                <a:solidFill>
                  <a:schemeClr val="accent1"/>
                </a:solidFill>
                <a:latin typeface="Arial"/>
                <a:ea typeface="Arial"/>
                <a:cs typeface="Arial"/>
                <a:sym typeface="Arial"/>
              </a:defRPr>
            </a:lvl3pPr>
            <a:lvl4pPr lvl="3" algn="l">
              <a:lnSpc>
                <a:spcPct val="100000"/>
              </a:lnSpc>
              <a:spcBef>
                <a:spcPts val="0"/>
              </a:spcBef>
              <a:spcAft>
                <a:spcPts val="0"/>
              </a:spcAft>
              <a:buSzPts val="3600"/>
              <a:buNone/>
              <a:defRPr>
                <a:solidFill>
                  <a:schemeClr val="accent1"/>
                </a:solidFill>
                <a:latin typeface="Arial"/>
                <a:ea typeface="Arial"/>
                <a:cs typeface="Arial"/>
                <a:sym typeface="Arial"/>
              </a:defRPr>
            </a:lvl4pPr>
            <a:lvl5pPr lvl="4" algn="l">
              <a:lnSpc>
                <a:spcPct val="100000"/>
              </a:lnSpc>
              <a:spcBef>
                <a:spcPts val="0"/>
              </a:spcBef>
              <a:spcAft>
                <a:spcPts val="0"/>
              </a:spcAft>
              <a:buSzPts val="3000"/>
              <a:buNone/>
              <a:defRPr>
                <a:solidFill>
                  <a:schemeClr val="accent1"/>
                </a:solidFill>
                <a:latin typeface="Arial"/>
                <a:ea typeface="Arial"/>
                <a:cs typeface="Arial"/>
                <a:sym typeface="Arial"/>
              </a:defRPr>
            </a:lvl5pPr>
            <a:lvl6pPr lvl="5" algn="l">
              <a:lnSpc>
                <a:spcPct val="100000"/>
              </a:lnSpc>
              <a:spcBef>
                <a:spcPts val="0"/>
              </a:spcBef>
              <a:spcAft>
                <a:spcPts val="0"/>
              </a:spcAft>
              <a:buSzPts val="3000"/>
              <a:buNone/>
              <a:defRPr>
                <a:solidFill>
                  <a:schemeClr val="accent1"/>
                </a:solidFill>
                <a:latin typeface="Arial"/>
                <a:ea typeface="Arial"/>
                <a:cs typeface="Arial"/>
                <a:sym typeface="Arial"/>
              </a:defRPr>
            </a:lvl6pPr>
            <a:lvl7pPr lvl="6" algn="l">
              <a:lnSpc>
                <a:spcPct val="100000"/>
              </a:lnSpc>
              <a:spcBef>
                <a:spcPts val="0"/>
              </a:spcBef>
              <a:spcAft>
                <a:spcPts val="0"/>
              </a:spcAft>
              <a:buSzPts val="3000"/>
              <a:buNone/>
              <a:defRPr>
                <a:solidFill>
                  <a:schemeClr val="accent1"/>
                </a:solidFill>
                <a:latin typeface="Arial"/>
                <a:ea typeface="Arial"/>
                <a:cs typeface="Arial"/>
                <a:sym typeface="Arial"/>
              </a:defRPr>
            </a:lvl7pPr>
            <a:lvl8pPr lvl="7" algn="l">
              <a:lnSpc>
                <a:spcPct val="100000"/>
              </a:lnSpc>
              <a:spcBef>
                <a:spcPts val="0"/>
              </a:spcBef>
              <a:spcAft>
                <a:spcPts val="0"/>
              </a:spcAft>
              <a:buSzPts val="3000"/>
              <a:buNone/>
              <a:defRPr>
                <a:solidFill>
                  <a:schemeClr val="accent1"/>
                </a:solidFill>
                <a:latin typeface="Arial"/>
                <a:ea typeface="Arial"/>
                <a:cs typeface="Arial"/>
                <a:sym typeface="Arial"/>
              </a:defRPr>
            </a:lvl8pPr>
            <a:lvl9pPr lvl="8" algn="l">
              <a:lnSpc>
                <a:spcPct val="100000"/>
              </a:lnSpc>
              <a:spcBef>
                <a:spcPts val="0"/>
              </a:spcBef>
              <a:spcAft>
                <a:spcPts val="0"/>
              </a:spcAft>
              <a:buSzPts val="3000"/>
              <a:buNone/>
              <a:defRPr>
                <a:solidFill>
                  <a:schemeClr val="accent1"/>
                </a:solidFill>
                <a:latin typeface="Arial"/>
                <a:ea typeface="Arial"/>
                <a:cs typeface="Arial"/>
                <a:sym typeface="Arial"/>
              </a:defRPr>
            </a:lvl9pPr>
          </a:lstStyle>
          <a:p/>
        </p:txBody>
      </p:sp>
      <p:sp>
        <p:nvSpPr>
          <p:cNvPr id="51" name="Google Shape;51;p11"/>
          <p:cNvSpPr txBox="1"/>
          <p:nvPr>
            <p:ph idx="2"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2" name="Google Shape;52;p11"/>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55" name="Google Shape;55;p12"/>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6" name="Google Shape;56;p12"/>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57" name="Google Shape;57;p12"/>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8" name="Shape 5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61" name="Google Shape;61;p14"/>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62" name="Google Shape;62;p14"/>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3" name="Google Shape;63;p14"/>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66" name="Google Shape;66;p15"/>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7" name="Google Shape;67;p15"/>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6"/>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0" name="Google Shape;70;p16"/>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71" name="Google Shape;71;p16"/>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74" name="Google Shape;74;p17"/>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75" name="Google Shape;75;p17"/>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6" name="Google Shape;76;p17"/>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8"/>
          <p:cNvSpPr txBox="1"/>
          <p:nvPr/>
        </p:nvSpPr>
        <p:spPr>
          <a:xfrm>
            <a:off x="1160400" y="3195450"/>
            <a:ext cx="21906301" cy="13512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79" name="Google Shape;79;p18"/>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80" name="Google Shape;80;p18"/>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4" name="Google Shape;84;p19"/>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85" name="Google Shape;85;p19"/>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1"/>
                </a:solidFill>
                <a:latin typeface="Arial"/>
                <a:ea typeface="Arial"/>
                <a:cs typeface="Arial"/>
                <a:sym typeface="Arial"/>
              </a:defRPr>
            </a:lvl2pPr>
            <a:lvl3pPr lvl="2" algn="l">
              <a:lnSpc>
                <a:spcPct val="100000"/>
              </a:lnSpc>
              <a:spcBef>
                <a:spcPts val="0"/>
              </a:spcBef>
              <a:spcAft>
                <a:spcPts val="0"/>
              </a:spcAft>
              <a:buSzPts val="3600"/>
              <a:buNone/>
              <a:defRPr>
                <a:solidFill>
                  <a:schemeClr val="accent1"/>
                </a:solidFill>
                <a:latin typeface="Arial"/>
                <a:ea typeface="Arial"/>
                <a:cs typeface="Arial"/>
                <a:sym typeface="Arial"/>
              </a:defRPr>
            </a:lvl3pPr>
            <a:lvl4pPr lvl="3" algn="l">
              <a:lnSpc>
                <a:spcPct val="100000"/>
              </a:lnSpc>
              <a:spcBef>
                <a:spcPts val="0"/>
              </a:spcBef>
              <a:spcAft>
                <a:spcPts val="0"/>
              </a:spcAft>
              <a:buSzPts val="3600"/>
              <a:buNone/>
              <a:defRPr>
                <a:solidFill>
                  <a:schemeClr val="accent1"/>
                </a:solidFill>
                <a:latin typeface="Arial"/>
                <a:ea typeface="Arial"/>
                <a:cs typeface="Arial"/>
                <a:sym typeface="Arial"/>
              </a:defRPr>
            </a:lvl4pPr>
            <a:lvl5pPr lvl="4" algn="l">
              <a:lnSpc>
                <a:spcPct val="100000"/>
              </a:lnSpc>
              <a:spcBef>
                <a:spcPts val="0"/>
              </a:spcBef>
              <a:spcAft>
                <a:spcPts val="0"/>
              </a:spcAft>
              <a:buSzPts val="3000"/>
              <a:buNone/>
              <a:defRPr>
                <a:solidFill>
                  <a:schemeClr val="accent1"/>
                </a:solidFill>
                <a:latin typeface="Arial"/>
                <a:ea typeface="Arial"/>
                <a:cs typeface="Arial"/>
                <a:sym typeface="Arial"/>
              </a:defRPr>
            </a:lvl5pPr>
            <a:lvl6pPr lvl="5" algn="l">
              <a:lnSpc>
                <a:spcPct val="100000"/>
              </a:lnSpc>
              <a:spcBef>
                <a:spcPts val="0"/>
              </a:spcBef>
              <a:spcAft>
                <a:spcPts val="0"/>
              </a:spcAft>
              <a:buSzPts val="3000"/>
              <a:buNone/>
              <a:defRPr>
                <a:solidFill>
                  <a:schemeClr val="accent1"/>
                </a:solidFill>
                <a:latin typeface="Arial"/>
                <a:ea typeface="Arial"/>
                <a:cs typeface="Arial"/>
                <a:sym typeface="Arial"/>
              </a:defRPr>
            </a:lvl6pPr>
            <a:lvl7pPr lvl="6" algn="l">
              <a:lnSpc>
                <a:spcPct val="100000"/>
              </a:lnSpc>
              <a:spcBef>
                <a:spcPts val="0"/>
              </a:spcBef>
              <a:spcAft>
                <a:spcPts val="0"/>
              </a:spcAft>
              <a:buSzPts val="3000"/>
              <a:buNone/>
              <a:defRPr>
                <a:solidFill>
                  <a:schemeClr val="accent1"/>
                </a:solidFill>
                <a:latin typeface="Arial"/>
                <a:ea typeface="Arial"/>
                <a:cs typeface="Arial"/>
                <a:sym typeface="Arial"/>
              </a:defRPr>
            </a:lvl7pPr>
            <a:lvl8pPr lvl="7" algn="l">
              <a:lnSpc>
                <a:spcPct val="100000"/>
              </a:lnSpc>
              <a:spcBef>
                <a:spcPts val="0"/>
              </a:spcBef>
              <a:spcAft>
                <a:spcPts val="0"/>
              </a:spcAft>
              <a:buSzPts val="3000"/>
              <a:buNone/>
              <a:defRPr>
                <a:solidFill>
                  <a:schemeClr val="accent1"/>
                </a:solidFill>
                <a:latin typeface="Arial"/>
                <a:ea typeface="Arial"/>
                <a:cs typeface="Arial"/>
                <a:sym typeface="Arial"/>
              </a:defRPr>
            </a:lvl8pPr>
            <a:lvl9pPr lvl="8" algn="l">
              <a:lnSpc>
                <a:spcPct val="100000"/>
              </a:lnSpc>
              <a:spcBef>
                <a:spcPts val="0"/>
              </a:spcBef>
              <a:spcAft>
                <a:spcPts val="0"/>
              </a:spcAft>
              <a:buSzPts val="3000"/>
              <a:buNone/>
              <a:defRPr>
                <a:solidFill>
                  <a:schemeClr val="accent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88" name="Google Shape;88;p20"/>
          <p:cNvSpPr txBox="1"/>
          <p:nvPr>
            <p:ph idx="1" type="body"/>
          </p:nvPr>
        </p:nvSpPr>
        <p:spPr>
          <a:xfrm>
            <a:off x="1203350" y="3095025"/>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9" name="Google Shape;89;p20"/>
          <p:cNvSpPr txBox="1"/>
          <p:nvPr>
            <p:ph idx="2" type="subTitle"/>
          </p:nvPr>
        </p:nvSpPr>
        <p:spPr>
          <a:xfrm>
            <a:off x="11271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90" name="Google Shape;90;p20"/>
          <p:cNvSpPr txBox="1"/>
          <p:nvPr>
            <p:ph type="title"/>
          </p:nvPr>
        </p:nvSpPr>
        <p:spPr>
          <a:xfrm>
            <a:off x="927050" y="1290125"/>
            <a:ext cx="209363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13" name="Google Shape;13;p3"/>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rgbClr val="F6BA17"/>
                </a:solidFill>
                <a:latin typeface="Arial"/>
                <a:ea typeface="Arial"/>
                <a:cs typeface="Arial"/>
                <a:sym typeface="Arial"/>
              </a:defRPr>
            </a:lvl2pPr>
            <a:lvl3pPr lvl="2" algn="l">
              <a:lnSpc>
                <a:spcPct val="100000"/>
              </a:lnSpc>
              <a:spcBef>
                <a:spcPts val="0"/>
              </a:spcBef>
              <a:spcAft>
                <a:spcPts val="0"/>
              </a:spcAft>
              <a:buSzPts val="3600"/>
              <a:buNone/>
              <a:defRPr>
                <a:solidFill>
                  <a:srgbClr val="F6BA17"/>
                </a:solidFill>
                <a:latin typeface="Arial"/>
                <a:ea typeface="Arial"/>
                <a:cs typeface="Arial"/>
                <a:sym typeface="Arial"/>
              </a:defRPr>
            </a:lvl3pPr>
            <a:lvl4pPr lvl="3" algn="l">
              <a:lnSpc>
                <a:spcPct val="100000"/>
              </a:lnSpc>
              <a:spcBef>
                <a:spcPts val="0"/>
              </a:spcBef>
              <a:spcAft>
                <a:spcPts val="0"/>
              </a:spcAft>
              <a:buSzPts val="3600"/>
              <a:buNone/>
              <a:defRPr>
                <a:solidFill>
                  <a:srgbClr val="F6BA17"/>
                </a:solidFill>
                <a:latin typeface="Arial"/>
                <a:ea typeface="Arial"/>
                <a:cs typeface="Arial"/>
                <a:sym typeface="Arial"/>
              </a:defRPr>
            </a:lvl4pPr>
            <a:lvl5pPr lvl="4" algn="l">
              <a:lnSpc>
                <a:spcPct val="100000"/>
              </a:lnSpc>
              <a:spcBef>
                <a:spcPts val="0"/>
              </a:spcBef>
              <a:spcAft>
                <a:spcPts val="0"/>
              </a:spcAft>
              <a:buSzPts val="3000"/>
              <a:buNone/>
              <a:defRPr>
                <a:solidFill>
                  <a:srgbClr val="F6BA17"/>
                </a:solidFill>
                <a:latin typeface="Arial"/>
                <a:ea typeface="Arial"/>
                <a:cs typeface="Arial"/>
                <a:sym typeface="Arial"/>
              </a:defRPr>
            </a:lvl5pPr>
            <a:lvl6pPr lvl="5" algn="l">
              <a:lnSpc>
                <a:spcPct val="100000"/>
              </a:lnSpc>
              <a:spcBef>
                <a:spcPts val="0"/>
              </a:spcBef>
              <a:spcAft>
                <a:spcPts val="0"/>
              </a:spcAft>
              <a:buSzPts val="3000"/>
              <a:buNone/>
              <a:defRPr>
                <a:solidFill>
                  <a:srgbClr val="F6BA17"/>
                </a:solidFill>
                <a:latin typeface="Arial"/>
                <a:ea typeface="Arial"/>
                <a:cs typeface="Arial"/>
                <a:sym typeface="Arial"/>
              </a:defRPr>
            </a:lvl6pPr>
            <a:lvl7pPr lvl="6" algn="l">
              <a:lnSpc>
                <a:spcPct val="100000"/>
              </a:lnSpc>
              <a:spcBef>
                <a:spcPts val="0"/>
              </a:spcBef>
              <a:spcAft>
                <a:spcPts val="0"/>
              </a:spcAft>
              <a:buSzPts val="3000"/>
              <a:buNone/>
              <a:defRPr>
                <a:solidFill>
                  <a:srgbClr val="F6BA17"/>
                </a:solidFill>
                <a:latin typeface="Arial"/>
                <a:ea typeface="Arial"/>
                <a:cs typeface="Arial"/>
                <a:sym typeface="Arial"/>
              </a:defRPr>
            </a:lvl7pPr>
            <a:lvl8pPr lvl="7" algn="l">
              <a:lnSpc>
                <a:spcPct val="100000"/>
              </a:lnSpc>
              <a:spcBef>
                <a:spcPts val="0"/>
              </a:spcBef>
              <a:spcAft>
                <a:spcPts val="0"/>
              </a:spcAft>
              <a:buSzPts val="3000"/>
              <a:buNone/>
              <a:defRPr>
                <a:solidFill>
                  <a:srgbClr val="F6BA17"/>
                </a:solidFill>
                <a:latin typeface="Arial"/>
                <a:ea typeface="Arial"/>
                <a:cs typeface="Arial"/>
                <a:sym typeface="Arial"/>
              </a:defRPr>
            </a:lvl8pPr>
            <a:lvl9pPr lvl="8" algn="l">
              <a:lnSpc>
                <a:spcPct val="100000"/>
              </a:lnSpc>
              <a:spcBef>
                <a:spcPts val="0"/>
              </a:spcBef>
              <a:spcAft>
                <a:spcPts val="0"/>
              </a:spcAft>
              <a:buSzPts val="3000"/>
              <a:buNone/>
              <a:defRPr>
                <a:solidFill>
                  <a:srgbClr val="F6BA17"/>
                </a:solidFill>
                <a:latin typeface="Arial"/>
                <a:ea typeface="Arial"/>
                <a:cs typeface="Arial"/>
                <a:sym typeface="Arial"/>
              </a:defRPr>
            </a:lvl9pPr>
          </a:lstStyle>
          <a:p/>
        </p:txBody>
      </p:sp>
      <p:sp>
        <p:nvSpPr>
          <p:cNvPr id="14" name="Google Shape;14;p3"/>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1"/>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chemeClr val="dk2"/>
              </a:solidFill>
              <a:latin typeface="Helvetica Neue"/>
              <a:ea typeface="Helvetica Neue"/>
              <a:cs typeface="Helvetica Neue"/>
              <a:sym typeface="Helvetica Neue"/>
            </a:endParaRPr>
          </a:p>
        </p:txBody>
      </p:sp>
      <p:sp>
        <p:nvSpPr>
          <p:cNvPr id="93" name="Google Shape;93;p21"/>
          <p:cNvSpPr txBox="1"/>
          <p:nvPr>
            <p:ph idx="1" type="body"/>
          </p:nvPr>
        </p:nvSpPr>
        <p:spPr>
          <a:xfrm>
            <a:off x="1203350" y="4249150"/>
            <a:ext cx="88350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4" name="Google Shape;94;p21"/>
          <p:cNvSpPr txBox="1"/>
          <p:nvPr>
            <p:ph type="title"/>
          </p:nvPr>
        </p:nvSpPr>
        <p:spPr>
          <a:xfrm>
            <a:off x="927050" y="1290125"/>
            <a:ext cx="93876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95" name="Google Shape;95;p21"/>
          <p:cNvSpPr txBox="1"/>
          <p:nvPr>
            <p:ph idx="2" type="subTitle"/>
          </p:nvPr>
        </p:nvSpPr>
        <p:spPr>
          <a:xfrm>
            <a:off x="1127150" y="3035275"/>
            <a:ext cx="8835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rgbClr val="75787B"/>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96" name="Google Shape;96;p21"/>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99" name="Google Shape;99;p22"/>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highlight>
                  <a:schemeClr val="accent1"/>
                </a:highlight>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102" name="Google Shape;102;p23"/>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105" name="Google Shape;105;p24"/>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108" name="Google Shape;108;p25"/>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17" name="Google Shape;17;p4"/>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18" name="Google Shape;18;p4"/>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1" name="Google Shape;21;p5"/>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22" name="Google Shape;22;p5"/>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5" name="Google Shape;25;p6"/>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26" name="Google Shape;26;p6"/>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29" name="Google Shape;29;p7"/>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30" name="Google Shape;30;p7"/>
          <p:cNvSpPr txBox="1"/>
          <p:nvPr>
            <p:ph idx="1"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rgbClr val="1A73E8"/>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31" name="Google Shape;31;p7"/>
          <p:cNvSpPr txBox="1"/>
          <p:nvPr>
            <p:ph idx="2"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34" name="Google Shape;34;p8"/>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8"/>
          <p:cNvSpPr txBox="1"/>
          <p:nvPr>
            <p:ph idx="1"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6" name="Google Shape;36;p8"/>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37" name="Google Shape;37;p8"/>
          <p:cNvSpPr txBox="1"/>
          <p:nvPr>
            <p:ph idx="2"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40" name="Google Shape;40;p9"/>
          <p:cNvSpPr txBox="1"/>
          <p:nvPr>
            <p:ph idx="1"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1" name="Google Shape;41;p9"/>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42" name="Google Shape;42;p9"/>
          <p:cNvSpPr txBox="1"/>
          <p:nvPr>
            <p:ph idx="2"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45" name="Google Shape;45;p10"/>
          <p:cNvSpPr txBox="1"/>
          <p:nvPr>
            <p:ph idx="1"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47" name="Google Shape;47;p10"/>
          <p:cNvSpPr txBox="1"/>
          <p:nvPr>
            <p:ph idx="2"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1" cy="1527300"/>
          </a:xfrm>
          <a:prstGeom prst="rect">
            <a:avLst/>
          </a:prstGeom>
          <a:noFill/>
          <a:ln>
            <a:noFill/>
          </a:ln>
        </p:spPr>
        <p:txBody>
          <a:bodyPr anchorCtr="0" anchor="t" bIns="243800" lIns="243800" spcFirstLastPara="1" rIns="243800" wrap="square" tIns="243800">
            <a:normAutofit/>
          </a:bodyPr>
          <a:lstStyle>
            <a:lvl1pPr lvl="0"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9pPr>
          </a:lstStyle>
          <a:p/>
        </p:txBody>
      </p:sp>
      <p:sp>
        <p:nvSpPr>
          <p:cNvPr id="7" name="Google Shape;7;p1"/>
          <p:cNvSpPr txBox="1"/>
          <p:nvPr>
            <p:ph idx="12" type="sldNum"/>
          </p:nvPr>
        </p:nvSpPr>
        <p:spPr>
          <a:xfrm>
            <a:off x="22593220" y="12435245"/>
            <a:ext cx="1463100" cy="1049700"/>
          </a:xfrm>
          <a:prstGeom prst="rect">
            <a:avLst/>
          </a:prstGeom>
          <a:noFill/>
          <a:ln>
            <a:noFill/>
          </a:ln>
        </p:spPr>
        <p:txBody>
          <a:bodyPr anchorCtr="0" anchor="ctr" bIns="243800" lIns="243800" spcFirstLastPara="1" rIns="243800" wrap="square" tIns="243800">
            <a:normAutofit/>
          </a:bodyPr>
          <a:lstStyle>
            <a:lvl1pPr indent="0" lvl="0"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1203350" y="3095025"/>
            <a:ext cx="21906301" cy="6407100"/>
          </a:xfrm>
          <a:prstGeom prst="rect">
            <a:avLst/>
          </a:prstGeom>
          <a:noFill/>
          <a:ln>
            <a:noFill/>
          </a:ln>
        </p:spPr>
        <p:txBody>
          <a:bodyPr anchorCtr="0" anchor="t" bIns="91425" lIns="91425" spcFirstLastPara="1" rIns="91425" wrap="square" tIns="91425">
            <a:spAutoFit/>
          </a:bodyPr>
          <a:lstStyle>
            <a:lvl1pPr indent="-533400" lvl="0" marL="457200" marR="0" rtl="0" algn="l">
              <a:lnSpc>
                <a:spcPct val="100000"/>
              </a:lnSpc>
              <a:spcBef>
                <a:spcPts val="0"/>
              </a:spcBef>
              <a:spcAft>
                <a:spcPts val="0"/>
              </a:spcAft>
              <a:buClr>
                <a:schemeClr val="dk2"/>
              </a:buClr>
              <a:buSzPts val="4800"/>
              <a:buFont typeface="Open Sans Light"/>
              <a:buChar char="●"/>
              <a:defRPr b="0" i="0" sz="4800" u="none" cap="none" strike="noStrike">
                <a:solidFill>
                  <a:schemeClr val="dk2"/>
                </a:solidFill>
                <a:latin typeface="Open Sans Light"/>
                <a:ea typeface="Open Sans Light"/>
                <a:cs typeface="Open Sans Light"/>
                <a:sym typeface="Open Sans Light"/>
              </a:defRPr>
            </a:lvl1pPr>
            <a:lvl2pPr indent="-533400" lvl="1" marL="914400" marR="0" rtl="0" algn="l">
              <a:lnSpc>
                <a:spcPct val="100000"/>
              </a:lnSpc>
              <a:spcBef>
                <a:spcPts val="0"/>
              </a:spcBef>
              <a:spcAft>
                <a:spcPts val="0"/>
              </a:spcAft>
              <a:buClr>
                <a:schemeClr val="dk2"/>
              </a:buClr>
              <a:buSzPts val="4800"/>
              <a:buFont typeface="Open Sans Light"/>
              <a:buChar char="○"/>
              <a:defRPr b="0" i="0" sz="4800" u="none" cap="none" strike="noStrike">
                <a:solidFill>
                  <a:schemeClr val="dk2"/>
                </a:solidFill>
                <a:latin typeface="Open Sans Light"/>
                <a:ea typeface="Open Sans Light"/>
                <a:cs typeface="Open Sans Light"/>
                <a:sym typeface="Open Sans Light"/>
              </a:defRPr>
            </a:lvl2pPr>
            <a:lvl3pPr indent="-457200" lvl="2" marL="1371600" marR="0" rtl="0" algn="l">
              <a:lnSpc>
                <a:spcPct val="100000"/>
              </a:lnSpc>
              <a:spcBef>
                <a:spcPts val="0"/>
              </a:spcBef>
              <a:spcAft>
                <a:spcPts val="0"/>
              </a:spcAft>
              <a:buClr>
                <a:schemeClr val="dk2"/>
              </a:buClr>
              <a:buSzPts val="3600"/>
              <a:buFont typeface="Open Sans Light"/>
              <a:buChar char="■"/>
              <a:defRPr b="0" i="0" sz="3600" u="none" cap="none" strike="noStrike">
                <a:solidFill>
                  <a:schemeClr val="dk2"/>
                </a:solidFill>
                <a:latin typeface="Open Sans Light"/>
                <a:ea typeface="Open Sans Light"/>
                <a:cs typeface="Open Sans Light"/>
                <a:sym typeface="Open Sans Light"/>
              </a:defRPr>
            </a:lvl3pPr>
            <a:lvl4pPr indent="-457200" lvl="3" marL="1828800" marR="0" rtl="0" algn="l">
              <a:lnSpc>
                <a:spcPct val="100000"/>
              </a:lnSpc>
              <a:spcBef>
                <a:spcPts val="0"/>
              </a:spcBef>
              <a:spcAft>
                <a:spcPts val="0"/>
              </a:spcAft>
              <a:buClr>
                <a:schemeClr val="dk2"/>
              </a:buClr>
              <a:buSzPts val="3600"/>
              <a:buFont typeface="Open Sans Light"/>
              <a:buChar char="●"/>
              <a:defRPr b="0" i="0" sz="3600" u="none" cap="none" strike="noStrike">
                <a:solidFill>
                  <a:schemeClr val="dk2"/>
                </a:solidFill>
                <a:latin typeface="Open Sans Light"/>
                <a:ea typeface="Open Sans Light"/>
                <a:cs typeface="Open Sans Light"/>
                <a:sym typeface="Open Sans Light"/>
              </a:defRPr>
            </a:lvl4pPr>
            <a:lvl5pPr indent="-419100" lvl="4" marL="22860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5pPr>
            <a:lvl6pPr indent="-419100" lvl="5" marL="27432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6pPr>
            <a:lvl7pPr indent="-419100" lvl="6" marL="32004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7pPr>
            <a:lvl8pPr indent="-419100" lvl="7" marL="36576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8pPr>
            <a:lvl9pPr indent="-419100" lvl="8" marL="41148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48.png"/><Relationship Id="rId5" Type="http://schemas.openxmlformats.org/officeDocument/2006/relationships/image" Target="../media/image38.png"/><Relationship Id="rId6" Type="http://schemas.openxmlformats.org/officeDocument/2006/relationships/image" Target="../media/image26.png"/></Relationships>
</file>

<file path=ppt/slides/_rels/slide41.xml.rels><?xml version="1.0" encoding="UTF-8" standalone="yes"?><Relationships xmlns="http://schemas.openxmlformats.org/package/2006/relationships"><Relationship Id="rId40" Type="http://schemas.openxmlformats.org/officeDocument/2006/relationships/image" Target="../media/image69.png"/><Relationship Id="rId20" Type="http://schemas.openxmlformats.org/officeDocument/2006/relationships/image" Target="../media/image57.png"/><Relationship Id="rId42" Type="http://schemas.openxmlformats.org/officeDocument/2006/relationships/image" Target="../media/image75.png"/><Relationship Id="rId41" Type="http://schemas.openxmlformats.org/officeDocument/2006/relationships/image" Target="../media/image79.png"/><Relationship Id="rId22" Type="http://schemas.openxmlformats.org/officeDocument/2006/relationships/image" Target="../media/image55.png"/><Relationship Id="rId44" Type="http://schemas.openxmlformats.org/officeDocument/2006/relationships/image" Target="../media/image78.png"/><Relationship Id="rId21" Type="http://schemas.openxmlformats.org/officeDocument/2006/relationships/image" Target="../media/image58.png"/><Relationship Id="rId43" Type="http://schemas.openxmlformats.org/officeDocument/2006/relationships/image" Target="../media/image80.png"/><Relationship Id="rId24" Type="http://schemas.openxmlformats.org/officeDocument/2006/relationships/image" Target="../media/image56.png"/><Relationship Id="rId23"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43.png"/><Relationship Id="rId26" Type="http://schemas.openxmlformats.org/officeDocument/2006/relationships/image" Target="../media/image59.png"/><Relationship Id="rId25" Type="http://schemas.openxmlformats.org/officeDocument/2006/relationships/image" Target="../media/image54.png"/><Relationship Id="rId28" Type="http://schemas.openxmlformats.org/officeDocument/2006/relationships/image" Target="../media/image67.png"/><Relationship Id="rId27" Type="http://schemas.openxmlformats.org/officeDocument/2006/relationships/image" Target="../media/image62.png"/><Relationship Id="rId5" Type="http://schemas.openxmlformats.org/officeDocument/2006/relationships/image" Target="../media/image42.png"/><Relationship Id="rId6" Type="http://schemas.openxmlformats.org/officeDocument/2006/relationships/image" Target="../media/image44.png"/><Relationship Id="rId29" Type="http://schemas.openxmlformats.org/officeDocument/2006/relationships/image" Target="../media/image61.png"/><Relationship Id="rId7" Type="http://schemas.openxmlformats.org/officeDocument/2006/relationships/image" Target="../media/image40.png"/><Relationship Id="rId8" Type="http://schemas.openxmlformats.org/officeDocument/2006/relationships/image" Target="../media/image45.png"/><Relationship Id="rId31" Type="http://schemas.openxmlformats.org/officeDocument/2006/relationships/image" Target="../media/image65.png"/><Relationship Id="rId30" Type="http://schemas.openxmlformats.org/officeDocument/2006/relationships/image" Target="../media/image66.png"/><Relationship Id="rId11" Type="http://schemas.openxmlformats.org/officeDocument/2006/relationships/image" Target="../media/image50.png"/><Relationship Id="rId33" Type="http://schemas.openxmlformats.org/officeDocument/2006/relationships/image" Target="../media/image82.png"/><Relationship Id="rId10" Type="http://schemas.openxmlformats.org/officeDocument/2006/relationships/image" Target="../media/image87.png"/><Relationship Id="rId32" Type="http://schemas.openxmlformats.org/officeDocument/2006/relationships/image" Target="../media/image68.png"/><Relationship Id="rId13" Type="http://schemas.openxmlformats.org/officeDocument/2006/relationships/image" Target="../media/image37.png"/><Relationship Id="rId35" Type="http://schemas.openxmlformats.org/officeDocument/2006/relationships/image" Target="../media/image63.png"/><Relationship Id="rId12" Type="http://schemas.openxmlformats.org/officeDocument/2006/relationships/image" Target="../media/image41.png"/><Relationship Id="rId34" Type="http://schemas.openxmlformats.org/officeDocument/2006/relationships/image" Target="../media/image72.png"/><Relationship Id="rId15" Type="http://schemas.openxmlformats.org/officeDocument/2006/relationships/image" Target="../media/image51.png"/><Relationship Id="rId37" Type="http://schemas.openxmlformats.org/officeDocument/2006/relationships/image" Target="../media/image71.png"/><Relationship Id="rId14" Type="http://schemas.openxmlformats.org/officeDocument/2006/relationships/image" Target="../media/image46.png"/><Relationship Id="rId36" Type="http://schemas.openxmlformats.org/officeDocument/2006/relationships/image" Target="../media/image73.png"/><Relationship Id="rId17" Type="http://schemas.openxmlformats.org/officeDocument/2006/relationships/image" Target="../media/image49.png"/><Relationship Id="rId39" Type="http://schemas.openxmlformats.org/officeDocument/2006/relationships/image" Target="../media/image70.png"/><Relationship Id="rId16" Type="http://schemas.openxmlformats.org/officeDocument/2006/relationships/image" Target="../media/image47.png"/><Relationship Id="rId38" Type="http://schemas.openxmlformats.org/officeDocument/2006/relationships/image" Target="../media/image64.png"/><Relationship Id="rId19" Type="http://schemas.openxmlformats.org/officeDocument/2006/relationships/image" Target="../media/image60.png"/><Relationship Id="rId18"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6.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4.png"/><Relationship Id="rId7"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p:nvPr/>
        </p:nvSpPr>
        <p:spPr>
          <a:xfrm>
            <a:off x="-22800" y="0"/>
            <a:ext cx="24429600" cy="13716000"/>
          </a:xfrm>
          <a:prstGeom prst="rect">
            <a:avLst/>
          </a:prstGeom>
          <a:solidFill>
            <a:srgbClr val="EE2D58"/>
          </a:solid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6"/>
          <p:cNvSpPr txBox="1"/>
          <p:nvPr/>
        </p:nvSpPr>
        <p:spPr>
          <a:xfrm>
            <a:off x="11003200" y="4420928"/>
            <a:ext cx="13426500" cy="53472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chemeClr val="dk1"/>
              </a:buClr>
              <a:buSzPts val="4300"/>
              <a:buFont typeface="Arial"/>
              <a:buNone/>
            </a:pPr>
            <a:r>
              <a:rPr b="0" i="0" lang="en-US" sz="4300" u="none" cap="none" strike="noStrike">
                <a:solidFill>
                  <a:schemeClr val="lt1"/>
                </a:solidFill>
                <a:latin typeface="Roboto Black"/>
                <a:ea typeface="Roboto Black"/>
                <a:cs typeface="Roboto Black"/>
                <a:sym typeface="Roboto Black"/>
              </a:rPr>
              <a:t>Intro Slides Below</a:t>
            </a:r>
            <a:endParaRPr b="0" i="0" sz="3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3200"/>
              <a:buFont typeface="Arial"/>
              <a:buNone/>
            </a:pPr>
            <a:r>
              <a:t/>
            </a:r>
            <a:endParaRPr b="0" i="0" sz="3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lt1"/>
                </a:solidFill>
                <a:latin typeface="Roboto"/>
                <a:ea typeface="Roboto"/>
                <a:cs typeface="Roboto"/>
                <a:sym typeface="Roboto"/>
              </a:rPr>
              <a:t>Directions for use: </a:t>
            </a:r>
            <a:endParaRPr b="0" i="1" sz="3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3200"/>
              <a:buFont typeface="Arial"/>
              <a:buNone/>
            </a:pPr>
            <a:r>
              <a:rPr b="0" i="0" lang="en-US" sz="3200" u="none" cap="none" strike="noStrike">
                <a:solidFill>
                  <a:schemeClr val="lt1"/>
                </a:solidFill>
                <a:latin typeface="Roboto"/>
                <a:ea typeface="Roboto"/>
                <a:cs typeface="Roboto"/>
                <a:sym typeface="Roboto"/>
              </a:rPr>
              <a:t>Please make a copy of this before editing the doc.</a:t>
            </a:r>
            <a:endParaRPr b="0" i="0" sz="3200" u="none" cap="none" strike="noStrike">
              <a:solidFill>
                <a:schemeClr val="lt1"/>
              </a:solidFill>
              <a:latin typeface="Roboto"/>
              <a:ea typeface="Roboto"/>
              <a:cs typeface="Roboto"/>
              <a:sym typeface="Roboto"/>
            </a:endParaRPr>
          </a:p>
          <a:p>
            <a:pPr indent="-812800" lvl="0" marL="1219200" marR="0" rtl="0" algn="l">
              <a:lnSpc>
                <a:spcPct val="100000"/>
              </a:lnSpc>
              <a:spcBef>
                <a:spcPts val="0"/>
              </a:spcBef>
              <a:spcAft>
                <a:spcPts val="0"/>
              </a:spcAft>
              <a:buClr>
                <a:schemeClr val="lt1"/>
              </a:buClr>
              <a:buSzPts val="3200"/>
              <a:buFont typeface="Roboto"/>
              <a:buAutoNum type="arabicPeriod"/>
            </a:pPr>
            <a:r>
              <a:rPr b="0" i="0" lang="en-US" sz="3200" u="none" cap="none" strike="noStrike">
                <a:solidFill>
                  <a:schemeClr val="lt1"/>
                </a:solidFill>
                <a:latin typeface="Roboto"/>
                <a:ea typeface="Roboto"/>
                <a:cs typeface="Roboto"/>
                <a:sym typeface="Roboto"/>
              </a:rPr>
              <a:t>Select the “File” drop down menu above</a:t>
            </a:r>
            <a:endParaRPr b="0" i="0" sz="3200" u="none" cap="none" strike="noStrike">
              <a:solidFill>
                <a:schemeClr val="lt1"/>
              </a:solidFill>
              <a:latin typeface="Roboto"/>
              <a:ea typeface="Roboto"/>
              <a:cs typeface="Roboto"/>
              <a:sym typeface="Roboto"/>
            </a:endParaRPr>
          </a:p>
          <a:p>
            <a:pPr indent="-812800" lvl="0" marL="1219200" marR="0" rtl="0" algn="l">
              <a:lnSpc>
                <a:spcPct val="100000"/>
              </a:lnSpc>
              <a:spcBef>
                <a:spcPts val="0"/>
              </a:spcBef>
              <a:spcAft>
                <a:spcPts val="0"/>
              </a:spcAft>
              <a:buClr>
                <a:schemeClr val="lt1"/>
              </a:buClr>
              <a:buSzPts val="3200"/>
              <a:buFont typeface="Roboto"/>
              <a:buAutoNum type="arabicPeriod"/>
            </a:pPr>
            <a:r>
              <a:rPr b="0" i="0" lang="en-US" sz="3200" u="none" cap="none" strike="noStrike">
                <a:solidFill>
                  <a:schemeClr val="lt1"/>
                </a:solidFill>
                <a:latin typeface="Roboto"/>
                <a:ea typeface="Roboto"/>
                <a:cs typeface="Roboto"/>
                <a:sym typeface="Roboto"/>
              </a:rPr>
              <a:t>Go to “Make a copy”, select</a:t>
            </a:r>
            <a:endParaRPr b="0" i="0" sz="3200" u="none" cap="none" strike="noStrike">
              <a:solidFill>
                <a:schemeClr val="lt1"/>
              </a:solidFill>
              <a:latin typeface="Roboto"/>
              <a:ea typeface="Roboto"/>
              <a:cs typeface="Roboto"/>
              <a:sym typeface="Roboto"/>
            </a:endParaRPr>
          </a:p>
          <a:p>
            <a:pPr indent="-812800" lvl="0" marL="1219200" marR="0" rtl="0" algn="l">
              <a:lnSpc>
                <a:spcPct val="100000"/>
              </a:lnSpc>
              <a:spcBef>
                <a:spcPts val="0"/>
              </a:spcBef>
              <a:spcAft>
                <a:spcPts val="0"/>
              </a:spcAft>
              <a:buClr>
                <a:schemeClr val="lt1"/>
              </a:buClr>
              <a:buSzPts val="3200"/>
              <a:buFont typeface="Roboto"/>
              <a:buAutoNum type="arabicPeriod"/>
            </a:pPr>
            <a:r>
              <a:rPr b="0" i="0" lang="en-US" sz="3200" u="none" cap="none" strike="noStrike">
                <a:solidFill>
                  <a:schemeClr val="lt1"/>
                </a:solidFill>
                <a:latin typeface="Roboto"/>
                <a:ea typeface="Roboto"/>
                <a:cs typeface="Roboto"/>
                <a:sym typeface="Roboto"/>
              </a:rPr>
              <a:t>Rename the file and save it to your Drive</a:t>
            </a:r>
            <a:endParaRPr b="0" i="0" sz="3200" u="none" cap="none" strike="noStrike">
              <a:solidFill>
                <a:schemeClr val="lt1"/>
              </a:solidFill>
              <a:latin typeface="Roboto"/>
              <a:ea typeface="Roboto"/>
              <a:cs typeface="Roboto"/>
              <a:sym typeface="Roboto"/>
            </a:endParaRPr>
          </a:p>
          <a:p>
            <a:pPr indent="-812800" lvl="0" marL="1219200" marR="0" rtl="0" algn="l">
              <a:lnSpc>
                <a:spcPct val="100000"/>
              </a:lnSpc>
              <a:spcBef>
                <a:spcPts val="0"/>
              </a:spcBef>
              <a:spcAft>
                <a:spcPts val="0"/>
              </a:spcAft>
              <a:buClr>
                <a:schemeClr val="lt1"/>
              </a:buClr>
              <a:buSzPts val="3200"/>
              <a:buFont typeface="Roboto"/>
              <a:buAutoNum type="arabicPeriod"/>
            </a:pPr>
            <a:r>
              <a:rPr b="0" i="0" lang="en-US" sz="3200" u="none" cap="none" strike="noStrike">
                <a:solidFill>
                  <a:schemeClr val="lt1"/>
                </a:solidFill>
                <a:latin typeface="Roboto"/>
                <a:ea typeface="Roboto"/>
                <a:cs typeface="Roboto"/>
                <a:sym typeface="Roboto"/>
              </a:rPr>
              <a:t>Begin creating your presentation!</a:t>
            </a:r>
            <a:endParaRPr b="0" i="0" sz="3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900"/>
              <a:buFont typeface="Arial"/>
              <a:buNone/>
            </a:pPr>
            <a:r>
              <a:t/>
            </a:r>
            <a:endParaRPr b="0" i="0" sz="3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900"/>
              <a:buFont typeface="Arial"/>
              <a:buNone/>
            </a:pPr>
            <a:r>
              <a:t/>
            </a:r>
            <a:endParaRPr b="1" i="0" sz="3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p:nvPr/>
        </p:nvSpPr>
        <p:spPr>
          <a:xfrm>
            <a:off x="1273800" y="962525"/>
            <a:ext cx="22383000" cy="11359200"/>
          </a:xfrm>
          <a:prstGeom prst="rect">
            <a:avLst/>
          </a:prstGeom>
          <a:noFill/>
          <a:ln>
            <a:noFill/>
          </a:ln>
        </p:spPr>
        <p:txBody>
          <a:bodyPr anchorCtr="0" anchor="ctr" bIns="50800" lIns="50800" spcFirstLastPara="1" rIns="50800" wrap="square" tIns="50800">
            <a:noAutofit/>
          </a:bodyPr>
          <a:lstStyle/>
          <a:p>
            <a:pPr indent="0" lvl="0" marL="0" marR="0" rtl="0" algn="l">
              <a:lnSpc>
                <a:spcPct val="180952"/>
              </a:lnSpc>
              <a:spcBef>
                <a:spcPts val="0"/>
              </a:spcBef>
              <a:spcAft>
                <a:spcPts val="0"/>
              </a:spcAft>
              <a:buClr>
                <a:srgbClr val="09BCD3"/>
              </a:buClr>
              <a:buSzPts val="3000"/>
              <a:buFont typeface="Roboto Mono"/>
              <a:buNone/>
            </a:pPr>
            <a:r>
              <a:rPr b="0" i="0" lang="en-US" sz="3000" u="none" cap="none" strike="noStrike">
                <a:solidFill>
                  <a:srgbClr val="09BCD3"/>
                </a:solidFill>
                <a:latin typeface="Roboto Mono"/>
                <a:ea typeface="Roboto Mono"/>
                <a:cs typeface="Roboto Mono"/>
                <a:sym typeface="Roboto Mono"/>
              </a:rPr>
              <a:t>protected void</a:t>
            </a:r>
            <a:r>
              <a:rPr b="0" i="0" lang="en-US" sz="3000" u="none" cap="none" strike="noStrike">
                <a:solidFill>
                  <a:srgbClr val="FFFFFF"/>
                </a:solidFill>
                <a:latin typeface="Roboto Mono"/>
                <a:ea typeface="Roboto Mono"/>
                <a:cs typeface="Roboto Mono"/>
                <a:sym typeface="Roboto Mono"/>
              </a:rPr>
              <a:t> onTryUpdate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int</a:t>
            </a:r>
            <a:r>
              <a:rPr b="0" i="0" lang="en-US" sz="3000" u="none" cap="none" strike="noStrike">
                <a:solidFill>
                  <a:srgbClr val="FFFFFF"/>
                </a:solidFill>
                <a:latin typeface="Roboto Mono"/>
                <a:ea typeface="Roboto Mono"/>
                <a:cs typeface="Roboto Mono"/>
                <a:sym typeface="Roboto Mono"/>
              </a:rPr>
              <a:t> reason</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09BCD3"/>
                </a:solidFill>
                <a:latin typeface="Roboto Mono"/>
                <a:ea typeface="Roboto Mono"/>
                <a:cs typeface="Roboto Mono"/>
                <a:sym typeface="Roboto Mono"/>
              </a:rPr>
              <a:t>throws</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8A65"/>
                </a:solidFill>
                <a:latin typeface="Roboto Mono"/>
                <a:ea typeface="Roboto Mono"/>
                <a:cs typeface="Roboto Mono"/>
                <a:sym typeface="Roboto Mono"/>
              </a:rPr>
              <a:t>RetryException</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AAAAA"/>
                </a:solidFill>
                <a:latin typeface="Roboto Mono"/>
                <a:ea typeface="Roboto Mono"/>
                <a:cs typeface="Roboto Mono"/>
                <a:sym typeface="Roboto Mono"/>
              </a:rPr>
              <a:t>// Do some awesome stuff</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09BCD3"/>
                </a:solidFill>
                <a:latin typeface="Roboto Mono"/>
                <a:ea typeface="Roboto Mono"/>
                <a:cs typeface="Roboto Mono"/>
                <a:sym typeface="Roboto Mono"/>
              </a:rPr>
              <a:t>int</a:t>
            </a:r>
            <a:r>
              <a:rPr b="0" i="0" lang="en-US" sz="3000" u="none" cap="none" strike="noStrike">
                <a:solidFill>
                  <a:srgbClr val="FFFFFF"/>
                </a:solidFill>
                <a:latin typeface="Roboto Mono"/>
                <a:ea typeface="Roboto Mono"/>
                <a:cs typeface="Roboto Mono"/>
                <a:sym typeface="Roboto Mono"/>
              </a:rPr>
              <a:t> foo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4B401"/>
                </a:solidFill>
                <a:latin typeface="Roboto Mono"/>
                <a:ea typeface="Roboto Mono"/>
                <a:cs typeface="Roboto Mono"/>
                <a:sym typeface="Roboto Mono"/>
              </a:rPr>
              <a:t>15</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publishArtwork</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new</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Artwork.Builder</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title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name</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imageUri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parse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image_url</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viewIntent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09BCD3"/>
                </a:solidFill>
                <a:latin typeface="Roboto Mono"/>
                <a:ea typeface="Roboto Mono"/>
                <a:cs typeface="Roboto Mono"/>
                <a:sym typeface="Roboto Mono"/>
              </a:rPr>
              <a:t>new</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Intent</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ACTION_VIEW</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FFAD98"/>
                </a:solidFill>
                <a:latin typeface="Roboto Mono"/>
                <a:ea typeface="Roboto Mono"/>
                <a:cs typeface="Roboto Mono"/>
                <a:sym typeface="Roboto Mono"/>
              </a:rPr>
              <a:t>Uri</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parse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68E1A6"/>
                </a:solidFill>
                <a:latin typeface="Roboto Mono"/>
                <a:ea typeface="Roboto Mono"/>
                <a:cs typeface="Roboto Mono"/>
                <a:sym typeface="Roboto Mono"/>
              </a:rPr>
              <a:t>“http://500px.com/photo/"</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photo</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id</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build</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SzPts val="3000"/>
              <a:buFont typeface="Roboto Mono"/>
              <a:buNone/>
            </a:pPr>
            <a:r>
              <a:rPr b="0" i="0" lang="en-US" sz="3000" u="none" cap="none" strike="noStrike">
                <a:solidFill>
                  <a:srgbClr val="FFFFFF"/>
                </a:solidFill>
                <a:latin typeface="Roboto Mono"/>
                <a:ea typeface="Roboto Mono"/>
                <a:cs typeface="Roboto Mono"/>
                <a:sym typeface="Roboto Mono"/>
              </a:rPr>
              <a:t>    scheduleUpdate</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AD98"/>
                </a:solidFill>
                <a:latin typeface="Roboto Mono"/>
                <a:ea typeface="Roboto Mono"/>
                <a:cs typeface="Roboto Mono"/>
                <a:sym typeface="Roboto Mono"/>
              </a:rPr>
              <a:t>System</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currentTimeMillis</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ROTATE_TIME_MILLIS</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78571"/>
              </a:lnSpc>
              <a:spcBef>
                <a:spcPts val="0"/>
              </a:spcBef>
              <a:spcAft>
                <a:spcPts val="0"/>
              </a:spcAft>
              <a:buClr>
                <a:srgbClr val="A3A3A3"/>
              </a:buClr>
              <a:buSzPts val="3000"/>
              <a:buFont typeface="Roboto Mono"/>
              <a:buNone/>
            </a:pPr>
            <a:r>
              <a:rPr b="0" i="0" lang="en-US" sz="3000" u="none" cap="none" strike="noStrike">
                <a:solidFill>
                  <a:srgbClr val="A3A3A3"/>
                </a:solidFill>
                <a:latin typeface="Roboto Mono"/>
                <a:ea typeface="Roboto Mono"/>
                <a:cs typeface="Roboto Mono"/>
                <a:sym typeface="Roboto Mono"/>
              </a:rPr>
              <a:t>}</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893050" y="1290125"/>
            <a:ext cx="219561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sp>
        <p:nvSpPr>
          <p:cNvPr id="182" name="Google Shape;182;p36"/>
          <p:cNvSpPr txBox="1"/>
          <p:nvPr>
            <p:ph idx="1" type="body"/>
          </p:nvPr>
        </p:nvSpPr>
        <p:spPr>
          <a:xfrm>
            <a:off x="1203350" y="4079650"/>
            <a:ext cx="21906301" cy="5331600"/>
          </a:xfrm>
          <a:prstGeom prst="rect">
            <a:avLst/>
          </a:prstGeom>
          <a:noFill/>
          <a:ln>
            <a:noFill/>
          </a:ln>
        </p:spPr>
        <p:txBody>
          <a:bodyPr anchorCtr="0" anchor="t" bIns="91425" lIns="91425" spcFirstLastPara="1" rIns="91425" wrap="square" tIns="91425">
            <a:spAutoFit/>
          </a:bodyPr>
          <a:lstStyle/>
          <a:p>
            <a:pPr indent="-674088" lvl="0" marL="697176" rtl="0" algn="l">
              <a:lnSpc>
                <a:spcPct val="100000"/>
              </a:lnSpc>
              <a:spcBef>
                <a:spcPts val="0"/>
              </a:spcBef>
              <a:spcAft>
                <a:spcPts val="0"/>
              </a:spcAft>
              <a:buClr>
                <a:schemeClr val="dk2"/>
              </a:buClr>
              <a:buSzPts val="6224"/>
              <a:buChar char="•"/>
            </a:pPr>
            <a:r>
              <a:rPr lang="en-US" sz="4906"/>
              <a:t>Lorem ipsum dolor sit amet, consectetur adipiscing elit. </a:t>
            </a:r>
            <a:endParaRPr sz="4436"/>
          </a:p>
          <a:p>
            <a:pPr indent="-674088" lvl="0" marL="697176" rtl="0" algn="l">
              <a:lnSpc>
                <a:spcPct val="100000"/>
              </a:lnSpc>
              <a:spcBef>
                <a:spcPts val="0"/>
              </a:spcBef>
              <a:spcAft>
                <a:spcPts val="0"/>
              </a:spcAft>
              <a:buClr>
                <a:schemeClr val="dk2"/>
              </a:buClr>
              <a:buSzPts val="6224"/>
              <a:buChar char="•"/>
            </a:pPr>
            <a:r>
              <a:rPr lang="en-US" sz="4906"/>
              <a:t>Vestibulum gravida placerat dictum. Sed sagittis accumsan dolor ut malesuada. </a:t>
            </a:r>
            <a:endParaRPr sz="4436"/>
          </a:p>
          <a:p>
            <a:pPr indent="-674088" lvl="0" marL="697176" rtl="0" algn="l">
              <a:lnSpc>
                <a:spcPct val="100000"/>
              </a:lnSpc>
              <a:spcBef>
                <a:spcPts val="0"/>
              </a:spcBef>
              <a:spcAft>
                <a:spcPts val="0"/>
              </a:spcAft>
              <a:buClr>
                <a:schemeClr val="dk2"/>
              </a:buClr>
              <a:buSzPts val="6224"/>
              <a:buChar char="•"/>
            </a:pPr>
            <a:r>
              <a:rPr lang="en-US" sz="4906"/>
              <a:t>Duis sit amet placerat quam. Donec eget eros egestas nunc venenatis suscipit at at felis. </a:t>
            </a:r>
            <a:endParaRPr sz="4436"/>
          </a:p>
          <a:p>
            <a:pPr indent="0" lvl="0" marL="0" rtl="0" algn="l">
              <a:lnSpc>
                <a:spcPct val="100000"/>
              </a:lnSpc>
              <a:spcBef>
                <a:spcPts val="0"/>
              </a:spcBef>
              <a:spcAft>
                <a:spcPts val="0"/>
              </a:spcAft>
              <a:buSzPts val="4800"/>
              <a:buNone/>
            </a:pPr>
            <a:r>
              <a:t/>
            </a:r>
            <a:endParaRPr/>
          </a:p>
        </p:txBody>
      </p:sp>
      <p:sp>
        <p:nvSpPr>
          <p:cNvPr id="183" name="Google Shape;183;p36"/>
          <p:cNvSpPr txBox="1"/>
          <p:nvPr>
            <p:ph idx="2" type="subTitle"/>
          </p:nvPr>
        </p:nvSpPr>
        <p:spPr>
          <a:xfrm>
            <a:off x="1095650" y="3035275"/>
            <a:ext cx="22013999"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7"/>
          <p:cNvPicPr preferRelativeResize="0"/>
          <p:nvPr/>
        </p:nvPicPr>
        <p:blipFill rotWithShape="1">
          <a:blip r:embed="rId3">
            <a:alphaModFix/>
          </a:blip>
          <a:srcRect b="34361" l="21943" r="24127" t="35296"/>
          <a:stretch/>
        </p:blipFill>
        <p:spPr>
          <a:xfrm>
            <a:off x="2912800" y="7656000"/>
            <a:ext cx="2577575" cy="3015250"/>
          </a:xfrm>
          <a:prstGeom prst="rect">
            <a:avLst/>
          </a:prstGeom>
          <a:noFill/>
          <a:ln>
            <a:noFill/>
          </a:ln>
        </p:spPr>
      </p:pic>
      <p:sp>
        <p:nvSpPr>
          <p:cNvPr id="189" name="Google Shape;189;p37"/>
          <p:cNvSpPr txBox="1"/>
          <p:nvPr>
            <p:ph type="title"/>
          </p:nvPr>
        </p:nvSpPr>
        <p:spPr>
          <a:xfrm>
            <a:off x="2427925" y="4513800"/>
            <a:ext cx="14310599" cy="20316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Intro to Flutter</a:t>
            </a:r>
            <a:endParaRPr/>
          </a:p>
        </p:txBody>
      </p:sp>
      <p:sp>
        <p:nvSpPr>
          <p:cNvPr id="190" name="Google Shape;190;p37"/>
          <p:cNvSpPr txBox="1"/>
          <p:nvPr>
            <p:ph idx="1" type="subTitle"/>
          </p:nvPr>
        </p:nvSpPr>
        <p:spPr>
          <a:xfrm>
            <a:off x="5929600" y="8096125"/>
            <a:ext cx="10548300" cy="141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US"/>
              <a:t>Harsh Chandekar</a:t>
            </a:r>
            <a:endParaRPr/>
          </a:p>
          <a:p>
            <a:pPr indent="0" lvl="0" marL="0" rtl="0" algn="l">
              <a:lnSpc>
                <a:spcPct val="100000"/>
              </a:lnSpc>
              <a:spcBef>
                <a:spcPts val="0"/>
              </a:spcBef>
              <a:spcAft>
                <a:spcPts val="0"/>
              </a:spcAft>
              <a:buClr>
                <a:schemeClr val="dk1"/>
              </a:buClr>
              <a:buSzPts val="1100"/>
              <a:buFont typeface="Arial"/>
              <a:buNone/>
            </a:pPr>
            <a:r>
              <a:rPr lang="en-US"/>
              <a:t>Android Facilitator DSC</a:t>
            </a:r>
            <a:endParaRPr/>
          </a:p>
        </p:txBody>
      </p:sp>
      <p:sp>
        <p:nvSpPr>
          <p:cNvPr id="191" name="Google Shape;191;p37"/>
          <p:cNvSpPr txBox="1"/>
          <p:nvPr>
            <p:ph idx="2" type="subTitle"/>
          </p:nvPr>
        </p:nvSpPr>
        <p:spPr>
          <a:xfrm>
            <a:off x="2663900" y="6090325"/>
            <a:ext cx="105483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771500" y="764700"/>
            <a:ext cx="219561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Why Flutter ?</a:t>
            </a:r>
            <a:endParaRPr/>
          </a:p>
        </p:txBody>
      </p:sp>
      <p:sp>
        <p:nvSpPr>
          <p:cNvPr id="197" name="Google Shape;197;p38"/>
          <p:cNvSpPr txBox="1"/>
          <p:nvPr>
            <p:ph idx="1" type="body"/>
          </p:nvPr>
        </p:nvSpPr>
        <p:spPr>
          <a:xfrm>
            <a:off x="893050" y="7923450"/>
            <a:ext cx="48528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Java</a:t>
            </a:r>
            <a:endParaRPr/>
          </a:p>
          <a:p>
            <a:pPr indent="0" lvl="0" marL="0" rtl="0" algn="l">
              <a:lnSpc>
                <a:spcPct val="100000"/>
              </a:lnSpc>
              <a:spcBef>
                <a:spcPts val="0"/>
              </a:spcBef>
              <a:spcAft>
                <a:spcPts val="0"/>
              </a:spcAft>
              <a:buSzPts val="4800"/>
              <a:buNone/>
            </a:pPr>
            <a:r>
              <a:rPr lang="en-US"/>
              <a:t>Kotlin</a:t>
            </a:r>
            <a:endParaRPr/>
          </a:p>
        </p:txBody>
      </p:sp>
      <p:sp>
        <p:nvSpPr>
          <p:cNvPr id="198" name="Google Shape;198;p38"/>
          <p:cNvSpPr txBox="1"/>
          <p:nvPr>
            <p:ph idx="2" type="subTitle"/>
          </p:nvPr>
        </p:nvSpPr>
        <p:spPr>
          <a:xfrm>
            <a:off x="1185000" y="2968238"/>
            <a:ext cx="22014000" cy="923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4800"/>
              <a:buNone/>
            </a:pPr>
            <a:r>
              <a:rPr lang="en-US">
                <a:solidFill>
                  <a:schemeClr val="dk1"/>
                </a:solidFill>
              </a:rPr>
              <a:t>Native App Development</a:t>
            </a:r>
            <a:endParaRPr>
              <a:solidFill>
                <a:schemeClr val="dk1"/>
              </a:solidFill>
            </a:endParaRPr>
          </a:p>
        </p:txBody>
      </p:sp>
      <p:pic>
        <p:nvPicPr>
          <p:cNvPr id="199" name="Google Shape;199;p38"/>
          <p:cNvPicPr preferRelativeResize="0"/>
          <p:nvPr/>
        </p:nvPicPr>
        <p:blipFill>
          <a:blip r:embed="rId3">
            <a:alphaModFix/>
          </a:blip>
          <a:stretch>
            <a:fillRect/>
          </a:stretch>
        </p:blipFill>
        <p:spPr>
          <a:xfrm>
            <a:off x="5926131" y="5307275"/>
            <a:ext cx="11646845" cy="6551351"/>
          </a:xfrm>
          <a:prstGeom prst="rect">
            <a:avLst/>
          </a:prstGeom>
          <a:noFill/>
          <a:ln>
            <a:noFill/>
          </a:ln>
        </p:spPr>
      </p:pic>
      <p:sp>
        <p:nvSpPr>
          <p:cNvPr id="200" name="Google Shape;200;p38"/>
          <p:cNvSpPr txBox="1"/>
          <p:nvPr>
            <p:ph idx="1" type="body"/>
          </p:nvPr>
        </p:nvSpPr>
        <p:spPr>
          <a:xfrm>
            <a:off x="18494625" y="7923450"/>
            <a:ext cx="48528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Objective</a:t>
            </a:r>
            <a:r>
              <a:rPr lang="en-US"/>
              <a:t> -C</a:t>
            </a:r>
            <a:endParaRPr/>
          </a:p>
          <a:p>
            <a:pPr indent="0" lvl="0" marL="0" rtl="0" algn="l">
              <a:lnSpc>
                <a:spcPct val="100000"/>
              </a:lnSpc>
              <a:spcBef>
                <a:spcPts val="0"/>
              </a:spcBef>
              <a:spcAft>
                <a:spcPts val="0"/>
              </a:spcAft>
              <a:buSzPts val="4800"/>
              <a:buNone/>
            </a:pPr>
            <a:r>
              <a:rPr lang="en-US"/>
              <a:t>Swift</a:t>
            </a:r>
            <a:endParaRPr/>
          </a:p>
        </p:txBody>
      </p:sp>
      <p:sp>
        <p:nvSpPr>
          <p:cNvPr id="201" name="Google Shape;201;p38"/>
          <p:cNvSpPr txBox="1"/>
          <p:nvPr>
            <p:ph idx="2" type="subTitle"/>
          </p:nvPr>
        </p:nvSpPr>
        <p:spPr>
          <a:xfrm>
            <a:off x="1333425" y="4171263"/>
            <a:ext cx="22014000" cy="923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4800"/>
              <a:buNone/>
            </a:pPr>
            <a:r>
              <a:rPr lang="en-US"/>
              <a:t>2 Code bases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9"/>
          <p:cNvSpPr/>
          <p:nvPr/>
        </p:nvSpPr>
        <p:spPr>
          <a:xfrm>
            <a:off x="2548682" y="2056358"/>
            <a:ext cx="4101600" cy="1179900"/>
          </a:xfrm>
          <a:prstGeom prst="roundRect">
            <a:avLst>
              <a:gd fmla="val 50000" name="adj"/>
            </a:avLst>
          </a:prstGeom>
          <a:solidFill>
            <a:srgbClr val="0944A1"/>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700">
                <a:solidFill>
                  <a:srgbClr val="FFFFFF"/>
                </a:solidFill>
                <a:latin typeface="Roboto"/>
                <a:ea typeface="Roboto"/>
                <a:cs typeface="Roboto"/>
                <a:sym typeface="Roboto"/>
              </a:rPr>
              <a:t>JS Framework</a:t>
            </a:r>
            <a:endParaRPr sz="3700">
              <a:solidFill>
                <a:srgbClr val="FFFFFF"/>
              </a:solidFill>
            </a:endParaRPr>
          </a:p>
        </p:txBody>
      </p:sp>
      <p:sp>
        <p:nvSpPr>
          <p:cNvPr id="207" name="Google Shape;207;p39"/>
          <p:cNvSpPr/>
          <p:nvPr/>
        </p:nvSpPr>
        <p:spPr>
          <a:xfrm>
            <a:off x="2548673" y="4397162"/>
            <a:ext cx="4101600" cy="1179900"/>
          </a:xfrm>
          <a:prstGeom prst="roundRect">
            <a:avLst>
              <a:gd fmla="val 50000" name="adj"/>
            </a:avLst>
          </a:prstGeom>
          <a:solidFill>
            <a:srgbClr val="0D5DDF"/>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700">
                <a:solidFill>
                  <a:srgbClr val="FFFFFF"/>
                </a:solidFill>
                <a:latin typeface="Roboto"/>
                <a:ea typeface="Roboto"/>
                <a:cs typeface="Roboto"/>
                <a:sym typeface="Roboto"/>
              </a:rPr>
              <a:t>Bridge</a:t>
            </a:r>
            <a:endParaRPr sz="3700">
              <a:solidFill>
                <a:srgbClr val="FFFFFF"/>
              </a:solidFill>
            </a:endParaRPr>
          </a:p>
        </p:txBody>
      </p:sp>
      <p:sp>
        <p:nvSpPr>
          <p:cNvPr id="208" name="Google Shape;208;p39"/>
          <p:cNvSpPr/>
          <p:nvPr/>
        </p:nvSpPr>
        <p:spPr>
          <a:xfrm>
            <a:off x="2562482" y="9863341"/>
            <a:ext cx="4101600" cy="1179900"/>
          </a:xfrm>
          <a:prstGeom prst="roundRect">
            <a:avLst>
              <a:gd fmla="val 50000" name="adj"/>
            </a:avLst>
          </a:prstGeom>
          <a:solidFill>
            <a:srgbClr val="307BF3"/>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700">
                <a:solidFill>
                  <a:srgbClr val="FFFFFF"/>
                </a:solidFill>
                <a:latin typeface="Roboto"/>
                <a:ea typeface="Roboto"/>
                <a:cs typeface="Roboto"/>
                <a:sym typeface="Roboto"/>
              </a:rPr>
              <a:t>App Layer</a:t>
            </a:r>
            <a:endParaRPr sz="3700">
              <a:solidFill>
                <a:srgbClr val="FFFFFF"/>
              </a:solidFill>
            </a:endParaRPr>
          </a:p>
        </p:txBody>
      </p:sp>
      <p:sp>
        <p:nvSpPr>
          <p:cNvPr id="209" name="Google Shape;209;p39"/>
          <p:cNvSpPr/>
          <p:nvPr/>
        </p:nvSpPr>
        <p:spPr>
          <a:xfrm>
            <a:off x="2548663" y="7130241"/>
            <a:ext cx="4101600" cy="1179900"/>
          </a:xfrm>
          <a:prstGeom prst="roundRect">
            <a:avLst>
              <a:gd fmla="val 50000" name="adj"/>
            </a:avLst>
          </a:prstGeom>
          <a:solidFill>
            <a:srgbClr val="307BF3"/>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700">
                <a:solidFill>
                  <a:srgbClr val="FFFFFF"/>
                </a:solidFill>
                <a:latin typeface="Roboto"/>
                <a:ea typeface="Roboto"/>
                <a:cs typeface="Roboto"/>
                <a:sym typeface="Roboto"/>
              </a:rPr>
              <a:t>Native SDK &amp; Libraries</a:t>
            </a:r>
            <a:endParaRPr sz="3700">
              <a:solidFill>
                <a:srgbClr val="FFFFFF"/>
              </a:solidFill>
            </a:endParaRPr>
          </a:p>
        </p:txBody>
      </p:sp>
      <p:cxnSp>
        <p:nvCxnSpPr>
          <p:cNvPr id="210" name="Google Shape;210;p39"/>
          <p:cNvCxnSpPr>
            <a:stCxn id="209" idx="2"/>
            <a:endCxn id="208" idx="0"/>
          </p:cNvCxnSpPr>
          <p:nvPr/>
        </p:nvCxnSpPr>
        <p:spPr>
          <a:xfrm>
            <a:off x="4599463" y="8310141"/>
            <a:ext cx="13800" cy="1553100"/>
          </a:xfrm>
          <a:prstGeom prst="straightConnector1">
            <a:avLst/>
          </a:prstGeom>
          <a:noFill/>
          <a:ln cap="flat" cmpd="sng" w="76200">
            <a:solidFill>
              <a:schemeClr val="dk2"/>
            </a:solidFill>
            <a:prstDash val="solid"/>
            <a:round/>
            <a:headEnd len="med" w="med" type="none"/>
            <a:tailEnd len="med" w="med" type="stealth"/>
          </a:ln>
        </p:spPr>
      </p:cxnSp>
      <p:sp>
        <p:nvSpPr>
          <p:cNvPr id="211" name="Google Shape;211;p39"/>
          <p:cNvSpPr/>
          <p:nvPr/>
        </p:nvSpPr>
        <p:spPr>
          <a:xfrm>
            <a:off x="15804757" y="2205608"/>
            <a:ext cx="4101600" cy="1179900"/>
          </a:xfrm>
          <a:prstGeom prst="roundRect">
            <a:avLst>
              <a:gd fmla="val 50000" name="adj"/>
            </a:avLst>
          </a:prstGeom>
          <a:solidFill>
            <a:srgbClr val="0944A1"/>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700">
                <a:solidFill>
                  <a:srgbClr val="FFFFFF"/>
                </a:solidFill>
                <a:latin typeface="Roboto"/>
                <a:ea typeface="Roboto"/>
                <a:cs typeface="Roboto"/>
                <a:sym typeface="Roboto"/>
              </a:rPr>
              <a:t>Dart/Flutter</a:t>
            </a:r>
            <a:endParaRPr sz="3700">
              <a:solidFill>
                <a:srgbClr val="FFFFFF"/>
              </a:solidFill>
            </a:endParaRPr>
          </a:p>
        </p:txBody>
      </p:sp>
      <p:sp>
        <p:nvSpPr>
          <p:cNvPr id="212" name="Google Shape;212;p39"/>
          <p:cNvSpPr/>
          <p:nvPr/>
        </p:nvSpPr>
        <p:spPr>
          <a:xfrm>
            <a:off x="15832507" y="9150691"/>
            <a:ext cx="4101600" cy="1179900"/>
          </a:xfrm>
          <a:prstGeom prst="roundRect">
            <a:avLst>
              <a:gd fmla="val 50000" name="adj"/>
            </a:avLst>
          </a:prstGeom>
          <a:solidFill>
            <a:srgbClr val="307BF3"/>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700">
                <a:solidFill>
                  <a:srgbClr val="FFFFFF"/>
                </a:solidFill>
                <a:latin typeface="Roboto"/>
                <a:ea typeface="Roboto"/>
                <a:cs typeface="Roboto"/>
                <a:sym typeface="Roboto"/>
              </a:rPr>
              <a:t>App Layer</a:t>
            </a:r>
            <a:endParaRPr sz="3700">
              <a:solidFill>
                <a:srgbClr val="FFFFFF"/>
              </a:solidFill>
            </a:endParaRPr>
          </a:p>
        </p:txBody>
      </p:sp>
      <p:sp>
        <p:nvSpPr>
          <p:cNvPr id="213" name="Google Shape;213;p39"/>
          <p:cNvSpPr/>
          <p:nvPr/>
        </p:nvSpPr>
        <p:spPr>
          <a:xfrm>
            <a:off x="15832188" y="5912791"/>
            <a:ext cx="4101600" cy="1179900"/>
          </a:xfrm>
          <a:prstGeom prst="roundRect">
            <a:avLst>
              <a:gd fmla="val 50000" name="adj"/>
            </a:avLst>
          </a:prstGeom>
          <a:solidFill>
            <a:srgbClr val="307BF3"/>
          </a:solid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2700">
                <a:solidFill>
                  <a:srgbClr val="FFFFFF"/>
                </a:solidFill>
                <a:latin typeface="Roboto"/>
                <a:ea typeface="Roboto"/>
                <a:cs typeface="Roboto"/>
                <a:sym typeface="Roboto"/>
              </a:rPr>
              <a:t>Native SDK &amp; Libraries</a:t>
            </a:r>
            <a:endParaRPr sz="3700">
              <a:solidFill>
                <a:srgbClr val="FFFFFF"/>
              </a:solidFill>
            </a:endParaRPr>
          </a:p>
        </p:txBody>
      </p:sp>
      <p:cxnSp>
        <p:nvCxnSpPr>
          <p:cNvPr id="214" name="Google Shape;214;p39"/>
          <p:cNvCxnSpPr>
            <a:endCxn id="209" idx="0"/>
          </p:cNvCxnSpPr>
          <p:nvPr/>
        </p:nvCxnSpPr>
        <p:spPr>
          <a:xfrm flipH="1">
            <a:off x="4599463" y="5567241"/>
            <a:ext cx="13500" cy="1563000"/>
          </a:xfrm>
          <a:prstGeom prst="straightConnector1">
            <a:avLst/>
          </a:prstGeom>
          <a:noFill/>
          <a:ln cap="flat" cmpd="sng" w="76200">
            <a:solidFill>
              <a:schemeClr val="dk2"/>
            </a:solidFill>
            <a:prstDash val="solid"/>
            <a:round/>
            <a:headEnd len="med" w="med" type="none"/>
            <a:tailEnd len="med" w="med" type="stealth"/>
          </a:ln>
        </p:spPr>
      </p:cxnSp>
      <p:cxnSp>
        <p:nvCxnSpPr>
          <p:cNvPr id="215" name="Google Shape;215;p39"/>
          <p:cNvCxnSpPr>
            <a:endCxn id="207" idx="0"/>
          </p:cNvCxnSpPr>
          <p:nvPr/>
        </p:nvCxnSpPr>
        <p:spPr>
          <a:xfrm>
            <a:off x="4585673" y="3236162"/>
            <a:ext cx="13800" cy="1161000"/>
          </a:xfrm>
          <a:prstGeom prst="straightConnector1">
            <a:avLst/>
          </a:prstGeom>
          <a:noFill/>
          <a:ln cap="flat" cmpd="sng" w="76200">
            <a:solidFill>
              <a:schemeClr val="dk2"/>
            </a:solidFill>
            <a:prstDash val="solid"/>
            <a:round/>
            <a:headEnd len="med" w="med" type="none"/>
            <a:tailEnd len="med" w="med" type="stealth"/>
          </a:ln>
        </p:spPr>
      </p:cxnSp>
      <p:cxnSp>
        <p:nvCxnSpPr>
          <p:cNvPr id="216" name="Google Shape;216;p39"/>
          <p:cNvCxnSpPr>
            <a:endCxn id="213" idx="0"/>
          </p:cNvCxnSpPr>
          <p:nvPr/>
        </p:nvCxnSpPr>
        <p:spPr>
          <a:xfrm>
            <a:off x="17876388" y="3514891"/>
            <a:ext cx="6600" cy="2397900"/>
          </a:xfrm>
          <a:prstGeom prst="straightConnector1">
            <a:avLst/>
          </a:prstGeom>
          <a:noFill/>
          <a:ln cap="flat" cmpd="sng" w="76200">
            <a:solidFill>
              <a:schemeClr val="dk2"/>
            </a:solidFill>
            <a:prstDash val="solid"/>
            <a:round/>
            <a:headEnd len="med" w="med" type="none"/>
            <a:tailEnd len="med" w="med" type="stealth"/>
          </a:ln>
        </p:spPr>
      </p:cxnSp>
      <p:cxnSp>
        <p:nvCxnSpPr>
          <p:cNvPr id="217" name="Google Shape;217;p39"/>
          <p:cNvCxnSpPr>
            <a:stCxn id="213" idx="2"/>
            <a:endCxn id="212" idx="0"/>
          </p:cNvCxnSpPr>
          <p:nvPr/>
        </p:nvCxnSpPr>
        <p:spPr>
          <a:xfrm>
            <a:off x="17882988" y="7092691"/>
            <a:ext cx="300" cy="2058000"/>
          </a:xfrm>
          <a:prstGeom prst="straightConnector1">
            <a:avLst/>
          </a:prstGeom>
          <a:noFill/>
          <a:ln cap="flat" cmpd="sng" w="76200">
            <a:solidFill>
              <a:schemeClr val="dk2"/>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0"/>
          <p:cNvPicPr preferRelativeResize="0"/>
          <p:nvPr/>
        </p:nvPicPr>
        <p:blipFill>
          <a:blip r:embed="rId3">
            <a:alphaModFix/>
          </a:blip>
          <a:stretch>
            <a:fillRect/>
          </a:stretch>
        </p:blipFill>
        <p:spPr>
          <a:xfrm>
            <a:off x="2899750" y="4487650"/>
            <a:ext cx="17536850" cy="5431975"/>
          </a:xfrm>
          <a:prstGeom prst="rect">
            <a:avLst/>
          </a:prstGeom>
          <a:noFill/>
          <a:ln>
            <a:noFill/>
          </a:ln>
        </p:spPr>
      </p:pic>
      <p:sp>
        <p:nvSpPr>
          <p:cNvPr id="223" name="Google Shape;223;p40"/>
          <p:cNvSpPr/>
          <p:nvPr/>
        </p:nvSpPr>
        <p:spPr>
          <a:xfrm>
            <a:off x="2336300" y="1126675"/>
            <a:ext cx="18927600" cy="2476800"/>
          </a:xfrm>
          <a:prstGeom prst="roundRect">
            <a:avLst>
              <a:gd fmla="val 0" name="adj"/>
            </a:avLst>
          </a:prstGeom>
          <a:solidFill>
            <a:srgbClr val="FFFFFF"/>
          </a:solidFill>
          <a:ln cap="flat" cmpd="sng" w="76200">
            <a:solidFill>
              <a:srgbClr val="0F9D5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lang="en-US" sz="4200">
                <a:latin typeface="Open Sans Light"/>
                <a:ea typeface="Open Sans Light"/>
                <a:cs typeface="Open Sans Light"/>
                <a:sym typeface="Open Sans Light"/>
              </a:rPr>
              <a:t>Flutter is framework and Dart is language used to build apps and webpages.</a:t>
            </a:r>
            <a:endParaRPr sz="4200">
              <a:latin typeface="Open Sans Light"/>
              <a:ea typeface="Open Sans Light"/>
              <a:cs typeface="Open Sans Light"/>
              <a:sym typeface="Open Sans Light"/>
            </a:endParaRPr>
          </a:p>
          <a:p>
            <a:pPr indent="0" lvl="0" marL="0" marR="0" rtl="0" algn="ctr">
              <a:lnSpc>
                <a:spcPct val="100000"/>
              </a:lnSpc>
              <a:spcBef>
                <a:spcPts val="0"/>
              </a:spcBef>
              <a:spcAft>
                <a:spcPts val="0"/>
              </a:spcAft>
              <a:buClr>
                <a:srgbClr val="1A1A1A"/>
              </a:buClr>
              <a:buSzPts val="30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893050" y="1363600"/>
            <a:ext cx="219561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Clr>
                <a:schemeClr val="dk1"/>
              </a:buClr>
              <a:buSzPts val="1100"/>
              <a:buFont typeface="Arial"/>
              <a:buNone/>
            </a:pPr>
            <a:r>
              <a:rPr lang="en-US"/>
              <a:t>Dart</a:t>
            </a:r>
            <a:endParaRPr/>
          </a:p>
        </p:txBody>
      </p:sp>
      <p:sp>
        <p:nvSpPr>
          <p:cNvPr id="229" name="Google Shape;229;p41"/>
          <p:cNvSpPr txBox="1"/>
          <p:nvPr>
            <p:ph idx="2" type="subTitle"/>
          </p:nvPr>
        </p:nvSpPr>
        <p:spPr>
          <a:xfrm>
            <a:off x="1095650" y="3035275"/>
            <a:ext cx="220140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created by Google developers</a:t>
            </a:r>
            <a:endParaRPr/>
          </a:p>
        </p:txBody>
      </p:sp>
      <p:sp>
        <p:nvSpPr>
          <p:cNvPr id="230" name="Google Shape;230;p41"/>
          <p:cNvSpPr txBox="1"/>
          <p:nvPr>
            <p:ph idx="1" type="body"/>
          </p:nvPr>
        </p:nvSpPr>
        <p:spPr>
          <a:xfrm>
            <a:off x="917950" y="4838950"/>
            <a:ext cx="21906300" cy="6372300"/>
          </a:xfrm>
          <a:prstGeom prst="rect">
            <a:avLst/>
          </a:prstGeom>
          <a:noFill/>
          <a:ln>
            <a:noFill/>
          </a:ln>
        </p:spPr>
        <p:txBody>
          <a:bodyPr anchorCtr="0" anchor="t" bIns="91425" lIns="91425" spcFirstLastPara="1" rIns="91425" wrap="square" tIns="91425">
            <a:spAutoFit/>
          </a:bodyPr>
          <a:lstStyle/>
          <a:p>
            <a:pPr indent="-603250" lvl="0" marL="457200" rtl="0" algn="l">
              <a:lnSpc>
                <a:spcPct val="150000"/>
              </a:lnSpc>
              <a:spcBef>
                <a:spcPts val="0"/>
              </a:spcBef>
              <a:spcAft>
                <a:spcPts val="0"/>
              </a:spcAft>
              <a:buSzPts val="5900"/>
              <a:buChar char="●"/>
            </a:pPr>
            <a:r>
              <a:rPr lang="en-US" sz="5900"/>
              <a:t>Object Oriented language</a:t>
            </a:r>
            <a:endParaRPr sz="5900"/>
          </a:p>
          <a:p>
            <a:pPr indent="-603250" lvl="0" marL="457200" rtl="0" algn="l">
              <a:lnSpc>
                <a:spcPct val="150000"/>
              </a:lnSpc>
              <a:spcBef>
                <a:spcPts val="0"/>
              </a:spcBef>
              <a:spcAft>
                <a:spcPts val="0"/>
              </a:spcAft>
              <a:buSzPts val="5900"/>
              <a:buChar char="●"/>
            </a:pPr>
            <a:r>
              <a:rPr lang="en-US" sz="5900"/>
              <a:t>High Integrity</a:t>
            </a:r>
            <a:endParaRPr sz="5900"/>
          </a:p>
          <a:p>
            <a:pPr indent="-603250" lvl="0" marL="457200" rtl="0" algn="l">
              <a:lnSpc>
                <a:spcPct val="150000"/>
              </a:lnSpc>
              <a:spcBef>
                <a:spcPts val="0"/>
              </a:spcBef>
              <a:spcAft>
                <a:spcPts val="0"/>
              </a:spcAft>
              <a:buSzPts val="5900"/>
              <a:buChar char="●"/>
            </a:pPr>
            <a:r>
              <a:rPr lang="en-US" sz="5900"/>
              <a:t>Both AOT and JIT </a:t>
            </a:r>
            <a:r>
              <a:rPr lang="en-US" sz="5900"/>
              <a:t>compilation</a:t>
            </a:r>
            <a:endParaRPr sz="5900"/>
          </a:p>
          <a:p>
            <a:pPr indent="-603250" lvl="0" marL="457200" rtl="0" algn="l">
              <a:lnSpc>
                <a:spcPct val="150000"/>
              </a:lnSpc>
              <a:spcBef>
                <a:spcPts val="0"/>
              </a:spcBef>
              <a:spcAft>
                <a:spcPts val="0"/>
              </a:spcAft>
              <a:buSzPts val="5900"/>
              <a:buChar char="●"/>
            </a:pPr>
            <a:r>
              <a:rPr lang="en-US" sz="5900"/>
              <a:t>Faster than JavaScript</a:t>
            </a:r>
            <a:endParaRPr sz="5900"/>
          </a:p>
          <a:p>
            <a:pPr indent="0" lvl="0" marL="457200" rtl="0" algn="l">
              <a:lnSpc>
                <a:spcPct val="100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893050" y="1290125"/>
            <a:ext cx="219561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Clr>
                <a:schemeClr val="dk1"/>
              </a:buClr>
              <a:buSzPts val="1100"/>
              <a:buFont typeface="Arial"/>
              <a:buNone/>
            </a:pPr>
            <a:r>
              <a:rPr lang="en-US"/>
              <a:t>Flutter</a:t>
            </a:r>
            <a:endParaRPr/>
          </a:p>
        </p:txBody>
      </p:sp>
      <p:sp>
        <p:nvSpPr>
          <p:cNvPr id="236" name="Google Shape;236;p42"/>
          <p:cNvSpPr txBox="1"/>
          <p:nvPr>
            <p:ph idx="1" type="body"/>
          </p:nvPr>
        </p:nvSpPr>
        <p:spPr>
          <a:xfrm>
            <a:off x="1149500" y="4079650"/>
            <a:ext cx="21906300" cy="5179500"/>
          </a:xfrm>
          <a:prstGeom prst="rect">
            <a:avLst/>
          </a:prstGeom>
          <a:noFill/>
          <a:ln>
            <a:noFill/>
          </a:ln>
        </p:spPr>
        <p:txBody>
          <a:bodyPr anchorCtr="0" anchor="t" bIns="91425" lIns="91425" spcFirstLastPara="1" rIns="91425" wrap="square" tIns="91425">
            <a:spAutoFit/>
          </a:bodyPr>
          <a:lstStyle/>
          <a:p>
            <a:pPr indent="-603250" lvl="0" marL="457200" rtl="0" algn="l">
              <a:lnSpc>
                <a:spcPct val="150000"/>
              </a:lnSpc>
              <a:spcBef>
                <a:spcPts val="0"/>
              </a:spcBef>
              <a:spcAft>
                <a:spcPts val="0"/>
              </a:spcAft>
              <a:buSzPts val="5900"/>
              <a:buChar char="●"/>
            </a:pPr>
            <a:r>
              <a:rPr lang="en-US" sz="5900"/>
              <a:t>Same UI and Business Logic in all platforms</a:t>
            </a:r>
            <a:endParaRPr sz="5900"/>
          </a:p>
          <a:p>
            <a:pPr indent="-603250" lvl="0" marL="457200" rtl="0" algn="l">
              <a:lnSpc>
                <a:spcPct val="150000"/>
              </a:lnSpc>
              <a:spcBef>
                <a:spcPts val="0"/>
              </a:spcBef>
              <a:spcAft>
                <a:spcPts val="0"/>
              </a:spcAft>
              <a:buSzPts val="5900"/>
              <a:buChar char="●"/>
            </a:pPr>
            <a:r>
              <a:rPr lang="en-US" sz="5900"/>
              <a:t>Reduced Code Development Time</a:t>
            </a:r>
            <a:endParaRPr sz="5900"/>
          </a:p>
          <a:p>
            <a:pPr indent="-603250" lvl="0" marL="457200" rtl="0" algn="l">
              <a:lnSpc>
                <a:spcPct val="150000"/>
              </a:lnSpc>
              <a:spcBef>
                <a:spcPts val="0"/>
              </a:spcBef>
              <a:spcAft>
                <a:spcPts val="0"/>
              </a:spcAft>
              <a:buSzPts val="5900"/>
              <a:buChar char="●"/>
            </a:pPr>
            <a:r>
              <a:rPr lang="en-US" sz="5900"/>
              <a:t>Ease of integration with APIs.</a:t>
            </a:r>
            <a:endParaRPr sz="5900"/>
          </a:p>
          <a:p>
            <a:pPr indent="-603250" lvl="0" marL="457200" rtl="0" algn="l">
              <a:lnSpc>
                <a:spcPct val="150000"/>
              </a:lnSpc>
              <a:spcBef>
                <a:spcPts val="0"/>
              </a:spcBef>
              <a:spcAft>
                <a:spcPts val="0"/>
              </a:spcAft>
              <a:buSzPts val="5900"/>
              <a:buChar char="●"/>
            </a:pPr>
            <a:r>
              <a:rPr lang="en-US" sz="5900"/>
              <a:t>Separate</a:t>
            </a:r>
            <a:r>
              <a:rPr lang="en-US" sz="5900"/>
              <a:t> Code rendering engine</a:t>
            </a:r>
            <a:endParaRPr sz="5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ph type="title"/>
          </p:nvPr>
        </p:nvSpPr>
        <p:spPr>
          <a:xfrm>
            <a:off x="893050" y="1290125"/>
            <a:ext cx="219561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Clr>
                <a:schemeClr val="dk1"/>
              </a:buClr>
              <a:buSzPts val="1100"/>
              <a:buFont typeface="Arial"/>
              <a:buNone/>
            </a:pPr>
            <a:r>
              <a:rPr lang="en-US"/>
              <a:t>Naming Conventions</a:t>
            </a:r>
            <a:endParaRPr/>
          </a:p>
        </p:txBody>
      </p:sp>
      <p:sp>
        <p:nvSpPr>
          <p:cNvPr id="242" name="Google Shape;242;p43"/>
          <p:cNvSpPr txBox="1"/>
          <p:nvPr>
            <p:ph idx="1" type="body"/>
          </p:nvPr>
        </p:nvSpPr>
        <p:spPr>
          <a:xfrm>
            <a:off x="1149500" y="4079650"/>
            <a:ext cx="21906300" cy="5010300"/>
          </a:xfrm>
          <a:prstGeom prst="rect">
            <a:avLst/>
          </a:prstGeom>
          <a:noFill/>
          <a:ln>
            <a:noFill/>
          </a:ln>
        </p:spPr>
        <p:txBody>
          <a:bodyPr anchorCtr="0" anchor="t" bIns="91425" lIns="91425" spcFirstLastPara="1" rIns="91425" wrap="square" tIns="91425">
            <a:spAutoFit/>
          </a:bodyPr>
          <a:lstStyle/>
          <a:p>
            <a:pPr indent="-590550" lvl="0" marL="457200" rtl="0" algn="l">
              <a:lnSpc>
                <a:spcPct val="150000"/>
              </a:lnSpc>
              <a:spcBef>
                <a:spcPts val="0"/>
              </a:spcBef>
              <a:spcAft>
                <a:spcPts val="0"/>
              </a:spcAft>
              <a:buSzPts val="5700"/>
              <a:buChar char="●"/>
            </a:pPr>
            <a:r>
              <a:rPr lang="en-US" sz="5700"/>
              <a:t>Class name  :- UpperCamelCase</a:t>
            </a:r>
            <a:endParaRPr sz="5700"/>
          </a:p>
          <a:p>
            <a:pPr indent="-590550" lvl="0" marL="457200" rtl="0" algn="l">
              <a:lnSpc>
                <a:spcPct val="150000"/>
              </a:lnSpc>
              <a:spcBef>
                <a:spcPts val="0"/>
              </a:spcBef>
              <a:spcAft>
                <a:spcPts val="0"/>
              </a:spcAft>
              <a:buSzPts val="5700"/>
              <a:buChar char="●"/>
            </a:pPr>
            <a:r>
              <a:rPr lang="en-US" sz="5700"/>
              <a:t>Library name :-  lowercase_underscore</a:t>
            </a:r>
            <a:endParaRPr sz="5700"/>
          </a:p>
          <a:p>
            <a:pPr indent="-590550" lvl="0" marL="457200" rtl="0" algn="l">
              <a:lnSpc>
                <a:spcPct val="150000"/>
              </a:lnSpc>
              <a:spcBef>
                <a:spcPts val="0"/>
              </a:spcBef>
              <a:spcAft>
                <a:spcPts val="0"/>
              </a:spcAft>
              <a:buSzPts val="5700"/>
              <a:buChar char="●"/>
            </a:pPr>
            <a:r>
              <a:rPr lang="en-US" sz="5700"/>
              <a:t>Function name :- lowerCamelCase</a:t>
            </a:r>
            <a:endParaRPr sz="5700"/>
          </a:p>
          <a:p>
            <a:pPr indent="-590550" lvl="0" marL="457200" rtl="0" algn="l">
              <a:lnSpc>
                <a:spcPct val="150000"/>
              </a:lnSpc>
              <a:spcBef>
                <a:spcPts val="0"/>
              </a:spcBef>
              <a:spcAft>
                <a:spcPts val="0"/>
              </a:spcAft>
              <a:buSzPts val="5700"/>
              <a:buChar char="●"/>
            </a:pPr>
            <a:r>
              <a:rPr lang="en-US" sz="5700"/>
              <a:t>local variable name :-  _name</a:t>
            </a:r>
            <a:endParaRPr sz="5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4"/>
          <p:cNvSpPr txBox="1"/>
          <p:nvPr>
            <p:ph idx="1" type="body"/>
          </p:nvPr>
        </p:nvSpPr>
        <p:spPr>
          <a:xfrm>
            <a:off x="1203350" y="4249150"/>
            <a:ext cx="21906301" cy="4590900"/>
          </a:xfrm>
          <a:prstGeom prst="rect">
            <a:avLst/>
          </a:prstGeom>
          <a:noFill/>
          <a:ln>
            <a:noFill/>
          </a:ln>
        </p:spPr>
        <p:txBody>
          <a:bodyPr anchorCtr="0" anchor="t" bIns="91425" lIns="91425" spcFirstLastPara="1" rIns="91425" wrap="square" tIns="91425">
            <a:spAutoFit/>
          </a:bodyPr>
          <a:lstStyle/>
          <a:p>
            <a:pPr indent="-674088" lvl="0" marL="697176" rtl="0" algn="l">
              <a:lnSpc>
                <a:spcPct val="100000"/>
              </a:lnSpc>
              <a:spcBef>
                <a:spcPts val="0"/>
              </a:spcBef>
              <a:spcAft>
                <a:spcPts val="0"/>
              </a:spcAft>
              <a:buClr>
                <a:srgbClr val="676C72"/>
              </a:buClr>
              <a:buSzPts val="6224"/>
              <a:buChar char="•"/>
            </a:pPr>
            <a:r>
              <a:rPr lang="en-US" sz="4906">
                <a:solidFill>
                  <a:srgbClr val="676C72"/>
                </a:solidFill>
              </a:rPr>
              <a:t>Lorem ipsum dolor sit amet, consectetur adipiscing elit. </a:t>
            </a:r>
            <a:endParaRPr sz="4436">
              <a:solidFill>
                <a:srgbClr val="676C72"/>
              </a:solidFill>
            </a:endParaRPr>
          </a:p>
          <a:p>
            <a:pPr indent="-674088" lvl="0" marL="697176" rtl="0" algn="l">
              <a:lnSpc>
                <a:spcPct val="100000"/>
              </a:lnSpc>
              <a:spcBef>
                <a:spcPts val="0"/>
              </a:spcBef>
              <a:spcAft>
                <a:spcPts val="0"/>
              </a:spcAft>
              <a:buClr>
                <a:srgbClr val="676C72"/>
              </a:buClr>
              <a:buSzPts val="6224"/>
              <a:buChar char="•"/>
            </a:pPr>
            <a:r>
              <a:rPr lang="en-US" sz="4906">
                <a:solidFill>
                  <a:srgbClr val="676C72"/>
                </a:solidFill>
              </a:rPr>
              <a:t>Vestibulum gravida placerat dictum. Sed sagittis accumsan dolor ut malesuada. </a:t>
            </a:r>
            <a:endParaRPr sz="4436">
              <a:solidFill>
                <a:srgbClr val="676C72"/>
              </a:solidFill>
            </a:endParaRPr>
          </a:p>
          <a:p>
            <a:pPr indent="-674088" lvl="0" marL="697176" rtl="0" algn="l">
              <a:lnSpc>
                <a:spcPct val="100000"/>
              </a:lnSpc>
              <a:spcBef>
                <a:spcPts val="0"/>
              </a:spcBef>
              <a:spcAft>
                <a:spcPts val="0"/>
              </a:spcAft>
              <a:buClr>
                <a:srgbClr val="676C72"/>
              </a:buClr>
              <a:buSzPts val="6224"/>
              <a:buChar char="•"/>
            </a:pPr>
            <a:r>
              <a:rPr lang="en-US" sz="4906">
                <a:solidFill>
                  <a:srgbClr val="676C72"/>
                </a:solidFill>
              </a:rPr>
              <a:t>Duis sit amet placerat quam. Donec eget eros egestas nunc venenatis suscipit at at felis. </a:t>
            </a:r>
            <a:endParaRPr>
              <a:solidFill>
                <a:srgbClr val="676C72"/>
              </a:solidFill>
            </a:endParaRPr>
          </a:p>
        </p:txBody>
      </p:sp>
      <p:sp>
        <p:nvSpPr>
          <p:cNvPr id="248" name="Google Shape;248;p44"/>
          <p:cNvSpPr txBox="1"/>
          <p:nvPr>
            <p:ph idx="2" type="subTitle"/>
          </p:nvPr>
        </p:nvSpPr>
        <p:spPr>
          <a:xfrm>
            <a:off x="1127150" y="3035275"/>
            <a:ext cx="22013999"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sp>
        <p:nvSpPr>
          <p:cNvPr id="249" name="Google Shape;249;p44"/>
          <p:cNvSpPr txBox="1"/>
          <p:nvPr>
            <p:ph type="title"/>
          </p:nvPr>
        </p:nvSpPr>
        <p:spPr>
          <a:xfrm>
            <a:off x="970400" y="1290125"/>
            <a:ext cx="93876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7"/>
          <p:cNvPicPr preferRelativeResize="0"/>
          <p:nvPr/>
        </p:nvPicPr>
        <p:blipFill rotWithShape="1">
          <a:blip r:embed="rId3">
            <a:alphaModFix/>
          </a:blip>
          <a:srcRect b="10566" l="0" r="0" t="10574"/>
          <a:stretch/>
        </p:blipFill>
        <p:spPr>
          <a:xfrm>
            <a:off x="2583775" y="7670275"/>
            <a:ext cx="2717699" cy="2857498"/>
          </a:xfrm>
          <a:prstGeom prst="rect">
            <a:avLst/>
          </a:prstGeom>
          <a:noFill/>
          <a:ln>
            <a:noFill/>
          </a:ln>
        </p:spPr>
      </p:pic>
      <p:sp>
        <p:nvSpPr>
          <p:cNvPr id="120" name="Google Shape;120;p27"/>
          <p:cNvSpPr txBox="1"/>
          <p:nvPr>
            <p:ph type="title"/>
          </p:nvPr>
        </p:nvSpPr>
        <p:spPr>
          <a:xfrm>
            <a:off x="2427925" y="4513800"/>
            <a:ext cx="14310599" cy="20316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Introduction to DSC</a:t>
            </a:r>
            <a:endParaRPr/>
          </a:p>
        </p:txBody>
      </p:sp>
      <p:sp>
        <p:nvSpPr>
          <p:cNvPr id="121" name="Google Shape;121;p27"/>
          <p:cNvSpPr txBox="1"/>
          <p:nvPr>
            <p:ph idx="1" type="subTitle"/>
          </p:nvPr>
        </p:nvSpPr>
        <p:spPr>
          <a:xfrm>
            <a:off x="5929600" y="8096125"/>
            <a:ext cx="10548300" cy="141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Hridyesh Singh Bisht</a:t>
            </a:r>
            <a:endParaRPr/>
          </a:p>
          <a:p>
            <a:pPr indent="0" lvl="0" marL="0" rtl="0" algn="l">
              <a:lnSpc>
                <a:spcPct val="100000"/>
              </a:lnSpc>
              <a:spcBef>
                <a:spcPts val="0"/>
              </a:spcBef>
              <a:spcAft>
                <a:spcPts val="0"/>
              </a:spcAft>
              <a:buSzPts val="4800"/>
              <a:buNone/>
            </a:pPr>
            <a:r>
              <a:t/>
            </a:r>
            <a:endParaRPr/>
          </a:p>
        </p:txBody>
      </p:sp>
      <p:sp>
        <p:nvSpPr>
          <p:cNvPr id="122" name="Google Shape;122;p27"/>
          <p:cNvSpPr txBox="1"/>
          <p:nvPr>
            <p:ph idx="2" type="subTitle"/>
          </p:nvPr>
        </p:nvSpPr>
        <p:spPr>
          <a:xfrm>
            <a:off x="2663900" y="6090325"/>
            <a:ext cx="105483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What do you mean by DSC?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5"/>
          <p:cNvPicPr preferRelativeResize="0"/>
          <p:nvPr/>
        </p:nvPicPr>
        <p:blipFill rotWithShape="1">
          <a:blip r:embed="rId3">
            <a:alphaModFix/>
          </a:blip>
          <a:srcRect b="1321" l="0" r="33656" t="0"/>
          <a:stretch/>
        </p:blipFill>
        <p:spPr>
          <a:xfrm>
            <a:off x="12251050" y="76075"/>
            <a:ext cx="12132951" cy="13535224"/>
          </a:xfrm>
          <a:prstGeom prst="rect">
            <a:avLst/>
          </a:prstGeom>
          <a:noFill/>
          <a:ln>
            <a:noFill/>
          </a:ln>
        </p:spPr>
      </p:pic>
      <p:sp>
        <p:nvSpPr>
          <p:cNvPr id="255" name="Google Shape;255;p45"/>
          <p:cNvSpPr txBox="1"/>
          <p:nvPr>
            <p:ph idx="1" type="body"/>
          </p:nvPr>
        </p:nvSpPr>
        <p:spPr>
          <a:xfrm>
            <a:off x="1127150" y="4249150"/>
            <a:ext cx="9808800" cy="5514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sz="4300">
                <a:solidFill>
                  <a:srgbClr val="676C72"/>
                </a:solidFill>
              </a:rPr>
              <a:t>Lorem ipsum dolor sit amet, consectetur adipiscing elit. Vestibulum gravida placerat dictum. </a:t>
            </a:r>
            <a:endParaRPr sz="4300">
              <a:solidFill>
                <a:srgbClr val="676C72"/>
              </a:solidFill>
            </a:endParaRPr>
          </a:p>
          <a:p>
            <a:pPr indent="0" lvl="0" marL="0" rtl="0" algn="l">
              <a:lnSpc>
                <a:spcPct val="100000"/>
              </a:lnSpc>
              <a:spcBef>
                <a:spcPts val="0"/>
              </a:spcBef>
              <a:spcAft>
                <a:spcPts val="0"/>
              </a:spcAft>
              <a:buSzPts val="4800"/>
              <a:buNone/>
            </a:pPr>
            <a:r>
              <a:t/>
            </a:r>
            <a:endParaRPr sz="4300">
              <a:solidFill>
                <a:srgbClr val="676C72"/>
              </a:solidFill>
            </a:endParaRPr>
          </a:p>
          <a:p>
            <a:pPr indent="-597888" lvl="0" marL="697176" rtl="0" algn="l">
              <a:lnSpc>
                <a:spcPct val="100000"/>
              </a:lnSpc>
              <a:spcBef>
                <a:spcPts val="0"/>
              </a:spcBef>
              <a:spcAft>
                <a:spcPts val="0"/>
              </a:spcAft>
              <a:buClr>
                <a:srgbClr val="676C72"/>
              </a:buClr>
              <a:buSzPts val="5024"/>
              <a:buChar char="•"/>
            </a:pPr>
            <a:r>
              <a:rPr lang="en-US" sz="3706">
                <a:solidFill>
                  <a:srgbClr val="676C72"/>
                </a:solidFill>
              </a:rPr>
              <a:t>Lorem ipsum dolor sit amet, consectetur adipiscing elit. </a:t>
            </a:r>
            <a:endParaRPr sz="3236">
              <a:solidFill>
                <a:srgbClr val="676C72"/>
              </a:solidFill>
            </a:endParaRPr>
          </a:p>
          <a:p>
            <a:pPr indent="-597888" lvl="0" marL="697176" rtl="0" algn="l">
              <a:lnSpc>
                <a:spcPct val="100000"/>
              </a:lnSpc>
              <a:spcBef>
                <a:spcPts val="0"/>
              </a:spcBef>
              <a:spcAft>
                <a:spcPts val="0"/>
              </a:spcAft>
              <a:buClr>
                <a:srgbClr val="676C72"/>
              </a:buClr>
              <a:buSzPts val="5024"/>
              <a:buChar char="•"/>
            </a:pPr>
            <a:r>
              <a:rPr lang="en-US" sz="3706">
                <a:solidFill>
                  <a:srgbClr val="676C72"/>
                </a:solidFill>
              </a:rPr>
              <a:t>Vestibulum gravida placerat dictum. Sed sagittis accumsan dolor ut malesuada. </a:t>
            </a:r>
            <a:endParaRPr sz="4900"/>
          </a:p>
        </p:txBody>
      </p:sp>
      <p:sp>
        <p:nvSpPr>
          <p:cNvPr id="256" name="Google Shape;256;p45"/>
          <p:cNvSpPr txBox="1"/>
          <p:nvPr>
            <p:ph type="title"/>
          </p:nvPr>
        </p:nvSpPr>
        <p:spPr>
          <a:xfrm>
            <a:off x="970400" y="1290125"/>
            <a:ext cx="93876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sp>
        <p:nvSpPr>
          <p:cNvPr id="257" name="Google Shape;257;p45"/>
          <p:cNvSpPr txBox="1"/>
          <p:nvPr>
            <p:ph idx="2" type="subTitle"/>
          </p:nvPr>
        </p:nvSpPr>
        <p:spPr>
          <a:xfrm>
            <a:off x="1127150" y="3035275"/>
            <a:ext cx="8835000"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p:nvPr/>
        </p:nvSpPr>
        <p:spPr>
          <a:xfrm>
            <a:off x="5034650" y="8329850"/>
            <a:ext cx="5160600" cy="275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Open Sans Light"/>
              <a:buNone/>
            </a:pPr>
            <a:r>
              <a:rPr b="0" i="0" lang="en-US" sz="3000" u="none" cap="none" strike="noStrike">
                <a:solidFill>
                  <a:srgbClr val="676C72"/>
                </a:solidFill>
                <a:latin typeface="Open Sans Light"/>
                <a:ea typeface="Open Sans Light"/>
                <a:cs typeface="Open Sans Light"/>
                <a:sym typeface="Open Sans Light"/>
              </a:rPr>
              <a:t>Lorem ipsum dolor sit amet, consectetur adipiscing elit. Vestibulum gravida placerat dictum. Sed</a:t>
            </a:r>
            <a:r>
              <a:rPr b="0" i="0" lang="en-US" sz="3600" u="none" cap="none" strike="noStrike">
                <a:solidFill>
                  <a:srgbClr val="676C72"/>
                </a:solidFill>
                <a:latin typeface="Open Sans Light"/>
                <a:ea typeface="Open Sans Light"/>
                <a:cs typeface="Open Sans Light"/>
                <a:sym typeface="Open Sans Light"/>
              </a:rPr>
              <a:t> </a:t>
            </a:r>
            <a:endParaRPr b="0" i="0" sz="1400" u="none" cap="none" strike="noStrike">
              <a:solidFill>
                <a:srgbClr val="676C72"/>
              </a:solidFill>
              <a:latin typeface="Arial"/>
              <a:ea typeface="Arial"/>
              <a:cs typeface="Arial"/>
              <a:sym typeface="Arial"/>
            </a:endParaRPr>
          </a:p>
        </p:txBody>
      </p:sp>
      <p:pic>
        <p:nvPicPr>
          <p:cNvPr id="263" name="Google Shape;263;p46"/>
          <p:cNvPicPr preferRelativeResize="0"/>
          <p:nvPr/>
        </p:nvPicPr>
        <p:blipFill rotWithShape="1">
          <a:blip r:embed="rId3">
            <a:alphaModFix/>
          </a:blip>
          <a:srcRect b="1321" l="0" r="33656" t="0"/>
          <a:stretch/>
        </p:blipFill>
        <p:spPr>
          <a:xfrm>
            <a:off x="12251050" y="76075"/>
            <a:ext cx="12132951" cy="13535224"/>
          </a:xfrm>
          <a:prstGeom prst="rect">
            <a:avLst/>
          </a:prstGeom>
          <a:noFill/>
          <a:ln>
            <a:noFill/>
          </a:ln>
        </p:spPr>
      </p:pic>
      <p:sp>
        <p:nvSpPr>
          <p:cNvPr id="264" name="Google Shape;264;p46"/>
          <p:cNvSpPr txBox="1"/>
          <p:nvPr>
            <p:ph idx="1" type="body"/>
          </p:nvPr>
        </p:nvSpPr>
        <p:spPr>
          <a:xfrm>
            <a:off x="1127150" y="4249150"/>
            <a:ext cx="8835000" cy="292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sz="4300">
                <a:solidFill>
                  <a:srgbClr val="676C72"/>
                </a:solidFill>
              </a:rPr>
              <a:t>Lorem ipsum dolor sit amet, consectetur adipiscing elit. Vestibulum gravida placerat dictum. Sed</a:t>
            </a:r>
            <a:r>
              <a:rPr lang="en-US" sz="4900">
                <a:solidFill>
                  <a:srgbClr val="676C72"/>
                </a:solidFill>
              </a:rPr>
              <a:t> </a:t>
            </a:r>
            <a:endParaRPr sz="6100"/>
          </a:p>
        </p:txBody>
      </p:sp>
      <p:sp>
        <p:nvSpPr>
          <p:cNvPr id="265" name="Google Shape;265;p46"/>
          <p:cNvSpPr txBox="1"/>
          <p:nvPr>
            <p:ph idx="2" type="subTitle"/>
          </p:nvPr>
        </p:nvSpPr>
        <p:spPr>
          <a:xfrm>
            <a:off x="1127150" y="3035275"/>
            <a:ext cx="8835000"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grpSp>
        <p:nvGrpSpPr>
          <p:cNvPr id="266" name="Google Shape;266;p46"/>
          <p:cNvGrpSpPr/>
          <p:nvPr/>
        </p:nvGrpSpPr>
        <p:grpSpPr>
          <a:xfrm>
            <a:off x="1279557" y="7907670"/>
            <a:ext cx="2989107" cy="2976300"/>
            <a:chOff x="0" y="0"/>
            <a:chExt cx="2989107" cy="2976300"/>
          </a:xfrm>
        </p:grpSpPr>
        <p:sp>
          <p:nvSpPr>
            <p:cNvPr id="267" name="Google Shape;267;p46"/>
            <p:cNvSpPr/>
            <p:nvPr/>
          </p:nvSpPr>
          <p:spPr>
            <a:xfrm>
              <a:off x="0" y="0"/>
              <a:ext cx="2976300" cy="2976300"/>
            </a:xfrm>
            <a:prstGeom prst="ellipse">
              <a:avLst/>
            </a:prstGeom>
            <a:solidFill>
              <a:srgbClr val="EFEFE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268" name="Google Shape;268;p46"/>
            <p:cNvSpPr/>
            <p:nvPr/>
          </p:nvSpPr>
          <p:spPr>
            <a:xfrm>
              <a:off x="1488207" y="53"/>
              <a:ext cx="1500900" cy="2160600"/>
            </a:xfrm>
            <a:custGeom>
              <a:rect b="b" l="l" r="r" t="t"/>
              <a:pathLst>
                <a:path extrusionOk="0" h="120000" w="12000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grpSp>
          <p:nvGrpSpPr>
            <p:cNvPr id="269" name="Google Shape;269;p46"/>
            <p:cNvGrpSpPr/>
            <p:nvPr/>
          </p:nvGrpSpPr>
          <p:grpSpPr>
            <a:xfrm>
              <a:off x="401113" y="401116"/>
              <a:ext cx="2174100" cy="2174100"/>
              <a:chOff x="0" y="0"/>
              <a:chExt cx="2174100" cy="2174100"/>
            </a:xfrm>
          </p:grpSpPr>
          <p:sp>
            <p:nvSpPr>
              <p:cNvPr id="270" name="Google Shape;270;p46"/>
              <p:cNvSpPr/>
              <p:nvPr/>
            </p:nvSpPr>
            <p:spPr>
              <a:xfrm>
                <a:off x="0" y="0"/>
                <a:ext cx="2174100" cy="2174100"/>
              </a:xfrm>
              <a:prstGeom prst="ellipse">
                <a:avLst/>
              </a:prstGeom>
              <a:solidFill>
                <a:srgbClr val="FFFFFF"/>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271" name="Google Shape;271;p46"/>
              <p:cNvSpPr/>
              <p:nvPr/>
            </p:nvSpPr>
            <p:spPr>
              <a:xfrm>
                <a:off x="318400" y="481339"/>
                <a:ext cx="1537500" cy="1211400"/>
              </a:xfrm>
              <a:prstGeom prst="rect">
                <a:avLst/>
              </a:prstGeom>
              <a:noFill/>
              <a:ln>
                <a:noFill/>
              </a:ln>
            </p:spPr>
            <p:txBody>
              <a:bodyPr anchorCtr="0" anchor="ctr" bIns="243800" lIns="243800" spcFirstLastPara="1" rIns="243800" wrap="square" tIns="243800">
                <a:noAutofit/>
              </a:bodyPr>
              <a:lstStyle/>
              <a:p>
                <a:pPr indent="0" lvl="0" marL="0" marR="0" rtl="0" algn="ctr">
                  <a:lnSpc>
                    <a:spcPct val="100000"/>
                  </a:lnSpc>
                  <a:spcBef>
                    <a:spcPts val="0"/>
                  </a:spcBef>
                  <a:spcAft>
                    <a:spcPts val="0"/>
                  </a:spcAft>
                  <a:buClr>
                    <a:srgbClr val="666666"/>
                  </a:buClr>
                  <a:buSzPts val="4800"/>
                  <a:buFont typeface="Roboto"/>
                  <a:buNone/>
                </a:pPr>
                <a:r>
                  <a:rPr b="0" i="0" lang="en-US" sz="4800" u="none" cap="none" strike="noStrike">
                    <a:solidFill>
                      <a:srgbClr val="666666"/>
                    </a:solidFill>
                    <a:latin typeface="Roboto"/>
                    <a:ea typeface="Roboto"/>
                    <a:cs typeface="Roboto"/>
                    <a:sym typeface="Roboto"/>
                  </a:rPr>
                  <a:t>30</a:t>
                </a:r>
                <a:r>
                  <a:rPr b="0" i="0" lang="en-US" sz="3700" u="none" cap="none" strike="noStrike">
                    <a:solidFill>
                      <a:srgbClr val="666666"/>
                    </a:solidFill>
                    <a:latin typeface="Roboto"/>
                    <a:ea typeface="Roboto"/>
                    <a:cs typeface="Roboto"/>
                    <a:sym typeface="Roboto"/>
                  </a:rPr>
                  <a:t>%</a:t>
                </a:r>
                <a:endParaRPr b="0" i="0" sz="1300" u="none" cap="none" strike="noStrike">
                  <a:solidFill>
                    <a:srgbClr val="000000"/>
                  </a:solidFill>
                  <a:latin typeface="Arial"/>
                  <a:ea typeface="Arial"/>
                  <a:cs typeface="Arial"/>
                  <a:sym typeface="Arial"/>
                </a:endParaRPr>
              </a:p>
            </p:txBody>
          </p:sp>
        </p:grpSp>
      </p:grpSp>
      <p:sp>
        <p:nvSpPr>
          <p:cNvPr id="272" name="Google Shape;272;p46"/>
          <p:cNvSpPr txBox="1"/>
          <p:nvPr>
            <p:ph type="title"/>
          </p:nvPr>
        </p:nvSpPr>
        <p:spPr>
          <a:xfrm>
            <a:off x="970400" y="1290125"/>
            <a:ext cx="93876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4831575" y="4041275"/>
            <a:ext cx="14571300" cy="39558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Clr>
                <a:schemeClr val="dk1"/>
              </a:buClr>
              <a:buSzPts val="7500"/>
              <a:buFont typeface="Open Sans Light"/>
              <a:buNone/>
            </a:pPr>
            <a:r>
              <a:rPr lang="en-US"/>
              <a:t>Anytime I’m involved with anything that’s well-received, it’s a surprise to me.</a:t>
            </a:r>
            <a:endParaRPr/>
          </a:p>
        </p:txBody>
      </p:sp>
      <p:sp>
        <p:nvSpPr>
          <p:cNvPr id="278" name="Google Shape;278;p47"/>
          <p:cNvSpPr txBox="1"/>
          <p:nvPr>
            <p:ph idx="1" type="subTitle"/>
          </p:nvPr>
        </p:nvSpPr>
        <p:spPr>
          <a:xfrm>
            <a:off x="4862950" y="7808650"/>
            <a:ext cx="14858700" cy="925500"/>
          </a:xfrm>
          <a:prstGeom prst="rect">
            <a:avLst/>
          </a:prstGeom>
          <a:noFill/>
          <a:ln>
            <a:noFill/>
          </a:ln>
        </p:spPr>
        <p:txBody>
          <a:bodyPr anchorCtr="0" anchor="t" bIns="91425" lIns="91425" spcFirstLastPara="1" rIns="91425" wrap="square" tIns="91425">
            <a:spAutoFit/>
          </a:bodyPr>
          <a:lstStyle/>
          <a:p>
            <a:pPr indent="-457200" lvl="0" marL="457200" rtl="0" algn="l">
              <a:lnSpc>
                <a:spcPct val="100000"/>
              </a:lnSpc>
              <a:spcBef>
                <a:spcPts val="0"/>
              </a:spcBef>
              <a:spcAft>
                <a:spcPts val="0"/>
              </a:spcAft>
              <a:buClr>
                <a:srgbClr val="1A73E8"/>
              </a:buClr>
              <a:buSzPts val="4800"/>
              <a:buChar char="-"/>
            </a:pPr>
            <a:r>
              <a:rPr lang="en-US"/>
              <a:t>Larry David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4831575" y="4041275"/>
            <a:ext cx="14571300" cy="39558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284" name="Google Shape;284;p48"/>
          <p:cNvSpPr txBox="1"/>
          <p:nvPr>
            <p:ph idx="1" type="subTitle"/>
          </p:nvPr>
        </p:nvSpPr>
        <p:spPr>
          <a:xfrm>
            <a:off x="5068350" y="9657450"/>
            <a:ext cx="14858700" cy="925500"/>
          </a:xfrm>
          <a:prstGeom prst="rect">
            <a:avLst/>
          </a:prstGeom>
          <a:noFill/>
          <a:ln>
            <a:noFill/>
          </a:ln>
        </p:spPr>
        <p:txBody>
          <a:bodyPr anchorCtr="0" anchor="t" bIns="91425" lIns="91425" spcFirstLastPara="1" rIns="91425" wrap="square" tIns="91425">
            <a:spAutoFit/>
          </a:bodyPr>
          <a:lstStyle/>
          <a:p>
            <a:pPr indent="-457200" lvl="0" marL="457200" rtl="0" algn="l">
              <a:lnSpc>
                <a:spcPct val="100000"/>
              </a:lnSpc>
              <a:spcBef>
                <a:spcPts val="0"/>
              </a:spcBef>
              <a:spcAft>
                <a:spcPts val="0"/>
              </a:spcAft>
              <a:buSzPts val="4800"/>
              <a:buChar char="-"/>
            </a:pPr>
            <a:r>
              <a:rPr lang="en-US"/>
              <a:t>Larry David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9"/>
          <p:cNvSpPr txBox="1"/>
          <p:nvPr>
            <p:ph type="title"/>
          </p:nvPr>
        </p:nvSpPr>
        <p:spPr>
          <a:xfrm>
            <a:off x="4831575" y="4041275"/>
            <a:ext cx="14571300" cy="39558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290" name="Google Shape;290;p49"/>
          <p:cNvSpPr txBox="1"/>
          <p:nvPr>
            <p:ph idx="1" type="subTitle"/>
          </p:nvPr>
        </p:nvSpPr>
        <p:spPr>
          <a:xfrm>
            <a:off x="5068350" y="9657450"/>
            <a:ext cx="14858700" cy="925500"/>
          </a:xfrm>
          <a:prstGeom prst="rect">
            <a:avLst/>
          </a:prstGeom>
          <a:noFill/>
          <a:ln>
            <a:noFill/>
          </a:ln>
        </p:spPr>
        <p:txBody>
          <a:bodyPr anchorCtr="0" anchor="t" bIns="91425" lIns="91425" spcFirstLastPara="1" rIns="91425" wrap="square" tIns="91425">
            <a:spAutoFit/>
          </a:bodyPr>
          <a:lstStyle/>
          <a:p>
            <a:pPr indent="-457200" lvl="0" marL="457200" rtl="0" algn="l">
              <a:lnSpc>
                <a:spcPct val="100000"/>
              </a:lnSpc>
              <a:spcBef>
                <a:spcPts val="0"/>
              </a:spcBef>
              <a:spcAft>
                <a:spcPts val="0"/>
              </a:spcAft>
              <a:buSzPts val="4800"/>
              <a:buChar char="-"/>
            </a:pPr>
            <a:r>
              <a:rPr lang="en-US"/>
              <a:t>Larry David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0"/>
          <p:cNvSpPr txBox="1"/>
          <p:nvPr>
            <p:ph type="title"/>
          </p:nvPr>
        </p:nvSpPr>
        <p:spPr>
          <a:xfrm>
            <a:off x="4831575" y="4041275"/>
            <a:ext cx="14571300" cy="39558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Clr>
                <a:schemeClr val="dk1"/>
              </a:buClr>
              <a:buSzPts val="1100"/>
              <a:buFont typeface="Arial"/>
              <a:buNone/>
            </a:pPr>
            <a:r>
              <a:rPr lang="en-US"/>
              <a:t>Anytime I’m involved with anything that’s well-received, it’s a surprise to me.</a:t>
            </a:r>
            <a:endParaRPr/>
          </a:p>
        </p:txBody>
      </p:sp>
      <p:sp>
        <p:nvSpPr>
          <p:cNvPr id="296" name="Google Shape;296;p50"/>
          <p:cNvSpPr txBox="1"/>
          <p:nvPr>
            <p:ph idx="1" type="subTitle"/>
          </p:nvPr>
        </p:nvSpPr>
        <p:spPr>
          <a:xfrm>
            <a:off x="5068350" y="9657450"/>
            <a:ext cx="14858700" cy="925500"/>
          </a:xfrm>
          <a:prstGeom prst="rect">
            <a:avLst/>
          </a:prstGeom>
          <a:noFill/>
          <a:ln>
            <a:noFill/>
          </a:ln>
        </p:spPr>
        <p:txBody>
          <a:bodyPr anchorCtr="0" anchor="t" bIns="91425" lIns="91425" spcFirstLastPara="1" rIns="91425" wrap="square" tIns="91425">
            <a:spAutoFit/>
          </a:bodyPr>
          <a:lstStyle/>
          <a:p>
            <a:pPr indent="-457200" lvl="0" marL="457200" rtl="0" algn="l">
              <a:lnSpc>
                <a:spcPct val="100000"/>
              </a:lnSpc>
              <a:spcBef>
                <a:spcPts val="0"/>
              </a:spcBef>
              <a:spcAft>
                <a:spcPts val="0"/>
              </a:spcAft>
              <a:buSzPts val="4800"/>
              <a:buChar char="-"/>
            </a:pPr>
            <a:r>
              <a:rPr lang="en-US"/>
              <a:t>Larry David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2D58"/>
        </a:solidFill>
      </p:bgPr>
    </p:bg>
    <p:spTree>
      <p:nvGrpSpPr>
        <p:cNvPr id="300" name="Shape 300"/>
        <p:cNvGrpSpPr/>
        <p:nvPr/>
      </p:nvGrpSpPr>
      <p:grpSpPr>
        <a:xfrm>
          <a:off x="0" y="0"/>
          <a:ext cx="0" cy="0"/>
          <a:chOff x="0" y="0"/>
          <a:chExt cx="0" cy="0"/>
        </a:xfrm>
      </p:grpSpPr>
      <p:sp>
        <p:nvSpPr>
          <p:cNvPr id="301" name="Google Shape;301;p51"/>
          <p:cNvSpPr txBox="1"/>
          <p:nvPr>
            <p:ph idx="4294967295" type="title"/>
          </p:nvPr>
        </p:nvSpPr>
        <p:spPr>
          <a:xfrm>
            <a:off x="5478575" y="5779825"/>
            <a:ext cx="13947001" cy="3454200"/>
          </a:xfrm>
          <a:prstGeom prst="rect">
            <a:avLst/>
          </a:prstGeom>
          <a:noFill/>
          <a:ln>
            <a:noFill/>
          </a:ln>
        </p:spPr>
        <p:txBody>
          <a:bodyPr anchorCtr="0" anchor="t" bIns="243800" lIns="243800" spcFirstLastPara="1" rIns="243800" wrap="square" tIns="243800">
            <a:normAutofit/>
          </a:bodyPr>
          <a:lstStyle/>
          <a:p>
            <a:pPr indent="0" lvl="0" marL="0" rtl="0" algn="ctr">
              <a:lnSpc>
                <a:spcPct val="100000"/>
              </a:lnSpc>
              <a:spcBef>
                <a:spcPts val="0"/>
              </a:spcBef>
              <a:spcAft>
                <a:spcPts val="0"/>
              </a:spcAft>
              <a:buSzPts val="7500"/>
              <a:buNone/>
            </a:pPr>
            <a:r>
              <a:rPr lang="en-US">
                <a:solidFill>
                  <a:srgbClr val="FFFFFF"/>
                </a:solidFill>
                <a:latin typeface="Arial"/>
                <a:ea typeface="Arial"/>
                <a:cs typeface="Arial"/>
                <a:sym typeface="Arial"/>
              </a:rPr>
              <a:t>Colors, Charts, and Icons</a:t>
            </a:r>
            <a:endParaRPr>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p:nvPr/>
        </p:nvSpPr>
        <p:spPr>
          <a:xfrm>
            <a:off x="2286025" y="581900"/>
            <a:ext cx="8164500" cy="1485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404040"/>
                </a:solidFill>
                <a:latin typeface="Arial"/>
                <a:ea typeface="Arial"/>
                <a:cs typeface="Arial"/>
                <a:sym typeface="Arial"/>
              </a:rPr>
              <a:t>Color</a:t>
            </a:r>
            <a:endParaRPr b="0" i="0" sz="4800" u="none" cap="none" strike="noStrike">
              <a:solidFill>
                <a:srgbClr val="404040"/>
              </a:solidFill>
              <a:latin typeface="Arial"/>
              <a:ea typeface="Arial"/>
              <a:cs typeface="Arial"/>
              <a:sym typeface="Arial"/>
            </a:endParaRPr>
          </a:p>
        </p:txBody>
      </p:sp>
      <p:sp>
        <p:nvSpPr>
          <p:cNvPr id="307" name="Google Shape;307;p52"/>
          <p:cNvSpPr txBox="1"/>
          <p:nvPr/>
        </p:nvSpPr>
        <p:spPr>
          <a:xfrm>
            <a:off x="2286017" y="5839542"/>
            <a:ext cx="27687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Blue</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#4285f4</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08" name="Google Shape;308;p52"/>
          <p:cNvSpPr/>
          <p:nvPr/>
        </p:nvSpPr>
        <p:spPr>
          <a:xfrm>
            <a:off x="2286033" y="2878675"/>
            <a:ext cx="2768700" cy="2768700"/>
          </a:xfrm>
          <a:prstGeom prst="rect">
            <a:avLst/>
          </a:prstGeom>
          <a:solidFill>
            <a:srgbClr val="1A73E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2"/>
          <p:cNvSpPr txBox="1"/>
          <p:nvPr/>
        </p:nvSpPr>
        <p:spPr>
          <a:xfrm>
            <a:off x="5451250" y="5839542"/>
            <a:ext cx="27687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Red</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#e84435</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10" name="Google Shape;310;p52"/>
          <p:cNvSpPr/>
          <p:nvPr/>
        </p:nvSpPr>
        <p:spPr>
          <a:xfrm>
            <a:off x="5451267" y="2878675"/>
            <a:ext cx="2768700" cy="2768700"/>
          </a:xfrm>
          <a:prstGeom prst="rect">
            <a:avLst/>
          </a:prstGeom>
          <a:solidFill>
            <a:srgbClr val="E844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 name="Google Shape;311;p52"/>
          <p:cNvSpPr txBox="1"/>
          <p:nvPr/>
        </p:nvSpPr>
        <p:spPr>
          <a:xfrm>
            <a:off x="8616483" y="5839542"/>
            <a:ext cx="27687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Green</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#0f9d58</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12" name="Google Shape;312;p52"/>
          <p:cNvSpPr/>
          <p:nvPr/>
        </p:nvSpPr>
        <p:spPr>
          <a:xfrm>
            <a:off x="8616500" y="2878675"/>
            <a:ext cx="2768700" cy="2768700"/>
          </a:xfrm>
          <a:prstGeom prst="rect">
            <a:avLst/>
          </a:prstGeom>
          <a:solidFill>
            <a:srgbClr val="0F9D5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 name="Google Shape;313;p52"/>
          <p:cNvSpPr txBox="1"/>
          <p:nvPr/>
        </p:nvSpPr>
        <p:spPr>
          <a:xfrm>
            <a:off x="11749750" y="5839542"/>
            <a:ext cx="27687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Yellow</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#fbbc04</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14" name="Google Shape;314;p52"/>
          <p:cNvSpPr/>
          <p:nvPr/>
        </p:nvSpPr>
        <p:spPr>
          <a:xfrm>
            <a:off x="11749767" y="2878675"/>
            <a:ext cx="2768700" cy="2768700"/>
          </a:xfrm>
          <a:prstGeom prst="rect">
            <a:avLst/>
          </a:prstGeom>
          <a:solidFill>
            <a:srgbClr val="F6BA1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 name="Google Shape;315;p52"/>
          <p:cNvSpPr txBox="1"/>
          <p:nvPr/>
        </p:nvSpPr>
        <p:spPr>
          <a:xfrm>
            <a:off x="14883017" y="10478492"/>
            <a:ext cx="27687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Light</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#f9f9f9</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16" name="Google Shape;316;p52"/>
          <p:cNvSpPr/>
          <p:nvPr/>
        </p:nvSpPr>
        <p:spPr>
          <a:xfrm>
            <a:off x="14883033" y="7517625"/>
            <a:ext cx="2768700" cy="2768700"/>
          </a:xfrm>
          <a:prstGeom prst="rect">
            <a:avLst/>
          </a:prstGeom>
          <a:solidFill>
            <a:srgbClr val="F8F9F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 name="Google Shape;317;p52"/>
          <p:cNvSpPr txBox="1"/>
          <p:nvPr/>
        </p:nvSpPr>
        <p:spPr>
          <a:xfrm>
            <a:off x="18016250" y="5839550"/>
            <a:ext cx="34746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Dark Grey</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#404040</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18" name="Google Shape;318;p52"/>
          <p:cNvSpPr/>
          <p:nvPr/>
        </p:nvSpPr>
        <p:spPr>
          <a:xfrm>
            <a:off x="18016267" y="2878675"/>
            <a:ext cx="2768700" cy="2768700"/>
          </a:xfrm>
          <a:prstGeom prst="rect">
            <a:avLst/>
          </a:prstGeom>
          <a:solidFill>
            <a:srgbClr val="40404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 name="Google Shape;319;p52"/>
          <p:cNvSpPr txBox="1"/>
          <p:nvPr/>
        </p:nvSpPr>
        <p:spPr>
          <a:xfrm>
            <a:off x="2286017" y="10478500"/>
            <a:ext cx="27687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Lt Blue</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#BBDEFB</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20" name="Google Shape;320;p52"/>
          <p:cNvSpPr/>
          <p:nvPr/>
        </p:nvSpPr>
        <p:spPr>
          <a:xfrm>
            <a:off x="2286033" y="7517633"/>
            <a:ext cx="2768700" cy="2768700"/>
          </a:xfrm>
          <a:prstGeom prst="rect">
            <a:avLst/>
          </a:prstGeom>
          <a:solidFill>
            <a:srgbClr val="BBDEF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 name="Google Shape;321;p52"/>
          <p:cNvSpPr txBox="1"/>
          <p:nvPr/>
        </p:nvSpPr>
        <p:spPr>
          <a:xfrm>
            <a:off x="5451250" y="10478500"/>
            <a:ext cx="27687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Lt Red</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#FFCDD2</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22" name="Google Shape;322;p52"/>
          <p:cNvSpPr/>
          <p:nvPr/>
        </p:nvSpPr>
        <p:spPr>
          <a:xfrm>
            <a:off x="5451267" y="7517633"/>
            <a:ext cx="2768700" cy="27687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 name="Google Shape;323;p52"/>
          <p:cNvSpPr txBox="1"/>
          <p:nvPr/>
        </p:nvSpPr>
        <p:spPr>
          <a:xfrm>
            <a:off x="8616483" y="10478500"/>
            <a:ext cx="27687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Lt Green</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#C8E6C9</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24" name="Google Shape;324;p52"/>
          <p:cNvSpPr/>
          <p:nvPr/>
        </p:nvSpPr>
        <p:spPr>
          <a:xfrm>
            <a:off x="8616500" y="7517633"/>
            <a:ext cx="2768700" cy="27687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 name="Google Shape;325;p52"/>
          <p:cNvSpPr txBox="1"/>
          <p:nvPr/>
        </p:nvSpPr>
        <p:spPr>
          <a:xfrm>
            <a:off x="11749750" y="10478500"/>
            <a:ext cx="31332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Lt Yellow</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#FFECB3</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26" name="Google Shape;326;p52"/>
          <p:cNvSpPr/>
          <p:nvPr/>
        </p:nvSpPr>
        <p:spPr>
          <a:xfrm>
            <a:off x="11749767" y="7517633"/>
            <a:ext cx="2768700" cy="2768700"/>
          </a:xfrm>
          <a:prstGeom prst="rect">
            <a:avLst/>
          </a:prstGeom>
          <a:solidFill>
            <a:srgbClr val="FFECB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 name="Google Shape;327;p52"/>
          <p:cNvSpPr txBox="1"/>
          <p:nvPr/>
        </p:nvSpPr>
        <p:spPr>
          <a:xfrm>
            <a:off x="14883050" y="5839550"/>
            <a:ext cx="3474600" cy="148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200" u="none" cap="none" strike="noStrike">
                <a:solidFill>
                  <a:srgbClr val="404040"/>
                </a:solidFill>
                <a:latin typeface="Roboto Mono"/>
                <a:ea typeface="Roboto Mono"/>
                <a:cs typeface="Roboto Mono"/>
                <a:sym typeface="Roboto Mono"/>
              </a:rPr>
              <a:t>Google Grey</a:t>
            </a:r>
            <a:endParaRPr b="1"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0" i="0" lang="en-US" sz="2200" u="none" cap="none" strike="noStrike">
                <a:solidFill>
                  <a:srgbClr val="404040"/>
                </a:solidFill>
                <a:latin typeface="Roboto Mono"/>
                <a:ea typeface="Roboto Mono"/>
                <a:cs typeface="Roboto Mono"/>
                <a:sym typeface="Roboto Mono"/>
              </a:rPr>
              <a:t>Hex: #676c72</a:t>
            </a:r>
            <a:endParaRPr b="0" i="0" sz="2200" u="none" cap="none" strike="noStrike">
              <a:solidFill>
                <a:srgbClr val="40404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404040"/>
              </a:solidFill>
              <a:latin typeface="Roboto Mono"/>
              <a:ea typeface="Roboto Mono"/>
              <a:cs typeface="Roboto Mono"/>
              <a:sym typeface="Roboto Mono"/>
            </a:endParaRPr>
          </a:p>
        </p:txBody>
      </p:sp>
      <p:sp>
        <p:nvSpPr>
          <p:cNvPr id="328" name="Google Shape;328;p52"/>
          <p:cNvSpPr/>
          <p:nvPr/>
        </p:nvSpPr>
        <p:spPr>
          <a:xfrm>
            <a:off x="14883067" y="2878675"/>
            <a:ext cx="2768700" cy="27687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nvSpPr>
        <p:spPr>
          <a:xfrm>
            <a:off x="2269066" y="1276350"/>
            <a:ext cx="7242000" cy="1320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chemeClr val="dk1"/>
                </a:solidFill>
                <a:latin typeface="Arial"/>
                <a:ea typeface="Arial"/>
                <a:cs typeface="Arial"/>
                <a:sym typeface="Arial"/>
              </a:rPr>
              <a:t>Chart Elements</a:t>
            </a:r>
            <a:endParaRPr b="0" i="0" sz="1400" u="none" cap="none" strike="noStrike">
              <a:solidFill>
                <a:schemeClr val="dk1"/>
              </a:solidFill>
              <a:latin typeface="Arial"/>
              <a:ea typeface="Arial"/>
              <a:cs typeface="Arial"/>
              <a:sym typeface="Arial"/>
            </a:endParaRPr>
          </a:p>
        </p:txBody>
      </p:sp>
      <p:sp>
        <p:nvSpPr>
          <p:cNvPr id="334" name="Google Shape;334;p53"/>
          <p:cNvSpPr txBox="1"/>
          <p:nvPr/>
        </p:nvSpPr>
        <p:spPr>
          <a:xfrm>
            <a:off x="10665569"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Arial"/>
              <a:buNone/>
            </a:pPr>
            <a:r>
              <a:rPr b="0" i="0" lang="en-US" sz="2800" u="none" cap="none" strike="noStrike">
                <a:solidFill>
                  <a:srgbClr val="3C4043"/>
                </a:solidFill>
                <a:latin typeface="Arial"/>
                <a:ea typeface="Arial"/>
                <a:cs typeface="Arial"/>
                <a:sym typeface="Arial"/>
              </a:rPr>
              <a:t>Build your visuals using the 30pt grid.  Build layouts that snap to grid-lines or sit in-between. For details on using the grid please see</a:t>
            </a:r>
            <a:r>
              <a:rPr b="1" i="0" lang="en-US" sz="2800" u="none" cap="none" strike="noStrike">
                <a:solidFill>
                  <a:srgbClr val="3C4043"/>
                </a:solidFill>
                <a:latin typeface="Arial"/>
                <a:ea typeface="Arial"/>
                <a:cs typeface="Arial"/>
                <a:sym typeface="Arial"/>
              </a:rPr>
              <a:t> </a:t>
            </a:r>
            <a:r>
              <a:rPr b="1" i="0" lang="en-US" sz="2800" u="sng" cap="none" strike="noStrike">
                <a:solidFill>
                  <a:srgbClr val="0000FF"/>
                </a:solidFill>
                <a:latin typeface="Arial"/>
                <a:ea typeface="Arial"/>
                <a:cs typeface="Arial"/>
                <a:sym typeface="Arial"/>
              </a:rPr>
              <a:t>getting started.</a:t>
            </a:r>
            <a:endParaRPr b="0" i="0" sz="1400" u="none" cap="none" strike="noStrike">
              <a:solidFill>
                <a:srgbClr val="000000"/>
              </a:solidFill>
              <a:latin typeface="Arial"/>
              <a:ea typeface="Arial"/>
              <a:cs typeface="Arial"/>
              <a:sym typeface="Arial"/>
            </a:endParaRPr>
          </a:p>
        </p:txBody>
      </p:sp>
      <p:sp>
        <p:nvSpPr>
          <p:cNvPr id="335" name="Google Shape;335;p53"/>
          <p:cNvSpPr/>
          <p:nvPr/>
        </p:nvSpPr>
        <p:spPr>
          <a:xfrm>
            <a:off x="2269066" y="4558723"/>
            <a:ext cx="3831900" cy="6868800"/>
          </a:xfrm>
          <a:prstGeom prst="roundRect">
            <a:avLst>
              <a:gd fmla="val 0" name="adj"/>
            </a:avLst>
          </a:prstGeom>
          <a:solidFill>
            <a:srgbClr val="FFFFFF"/>
          </a:solidFill>
          <a:ln>
            <a:noFill/>
          </a:ln>
          <a:effectLst>
            <a:outerShdw blurRad="152400" rotWithShape="0">
              <a:srgbClr val="000000">
                <a:alpha val="24705"/>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Caption</a:t>
            </a:r>
            <a:endParaRPr b="0" i="0" sz="1400" u="none" cap="none" strike="noStrike">
              <a:solidFill>
                <a:srgbClr val="000000"/>
              </a:solidFill>
              <a:latin typeface="Arial"/>
              <a:ea typeface="Arial"/>
              <a:cs typeface="Arial"/>
              <a:sym typeface="Arial"/>
            </a:endParaRPr>
          </a:p>
        </p:txBody>
      </p:sp>
      <p:sp>
        <p:nvSpPr>
          <p:cNvPr id="336" name="Google Shape;336;p53"/>
          <p:cNvSpPr txBox="1"/>
          <p:nvPr/>
        </p:nvSpPr>
        <p:spPr>
          <a:xfrm>
            <a:off x="2269066" y="3320076"/>
            <a:ext cx="22737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Large Box</a:t>
            </a:r>
            <a:endParaRPr b="0" i="0" sz="1400" u="none" cap="none" strike="noStrike">
              <a:solidFill>
                <a:srgbClr val="000000"/>
              </a:solidFill>
              <a:latin typeface="Arial"/>
              <a:ea typeface="Arial"/>
              <a:cs typeface="Arial"/>
              <a:sym typeface="Arial"/>
            </a:endParaRPr>
          </a:p>
        </p:txBody>
      </p:sp>
      <p:sp>
        <p:nvSpPr>
          <p:cNvPr id="337" name="Google Shape;337;p53"/>
          <p:cNvSpPr/>
          <p:nvPr/>
        </p:nvSpPr>
        <p:spPr>
          <a:xfrm>
            <a:off x="6475858" y="4558723"/>
            <a:ext cx="3831900" cy="6830700"/>
          </a:xfrm>
          <a:prstGeom prst="roundRect">
            <a:avLst>
              <a:gd fmla="val 0" name="adj"/>
            </a:avLst>
          </a:prstGeom>
          <a:solidFill>
            <a:srgbClr val="FFFFFF"/>
          </a:solidFill>
          <a:ln cap="flat" cmpd="sng" w="76200">
            <a:solidFill>
              <a:srgbClr val="1A73E8"/>
            </a:solidFill>
            <a:prstDash val="solid"/>
            <a:miter lim="400000"/>
            <a:headEnd len="sm" w="sm" type="none"/>
            <a:tailEnd len="sm" w="sm" type="none"/>
          </a:ln>
          <a:effectLst>
            <a:outerShdw blurRad="152400" rotWithShape="0">
              <a:srgbClr val="000000">
                <a:alpha val="24705"/>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Caption</a:t>
            </a:r>
            <a:endParaRPr b="0" i="0" sz="1400" u="none" cap="none" strike="noStrike">
              <a:solidFill>
                <a:srgbClr val="000000"/>
              </a:solidFill>
              <a:latin typeface="Arial"/>
              <a:ea typeface="Arial"/>
              <a:cs typeface="Arial"/>
              <a:sym typeface="Arial"/>
            </a:endParaRPr>
          </a:p>
        </p:txBody>
      </p:sp>
      <p:sp>
        <p:nvSpPr>
          <p:cNvPr id="338" name="Google Shape;338;p53"/>
          <p:cNvSpPr txBox="1"/>
          <p:nvPr/>
        </p:nvSpPr>
        <p:spPr>
          <a:xfrm>
            <a:off x="3329335" y="7388069"/>
            <a:ext cx="10275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40pt Caption</a:t>
            </a:r>
            <a:endParaRPr b="0" i="0" sz="1400" u="none" cap="none" strike="noStrike">
              <a:solidFill>
                <a:srgbClr val="000000"/>
              </a:solidFill>
              <a:latin typeface="Arial"/>
              <a:ea typeface="Arial"/>
              <a:cs typeface="Arial"/>
              <a:sym typeface="Arial"/>
            </a:endParaRPr>
          </a:p>
        </p:txBody>
      </p:sp>
      <p:sp>
        <p:nvSpPr>
          <p:cNvPr id="339" name="Google Shape;339;p53"/>
          <p:cNvSpPr txBox="1"/>
          <p:nvPr/>
        </p:nvSpPr>
        <p:spPr>
          <a:xfrm>
            <a:off x="6716124" y="4743600"/>
            <a:ext cx="14898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6pt Object Border</a:t>
            </a:r>
            <a:endParaRPr b="0" i="0" sz="1400" u="none" cap="none" strike="noStrike">
              <a:solidFill>
                <a:srgbClr val="000000"/>
              </a:solidFill>
              <a:latin typeface="Arial"/>
              <a:ea typeface="Arial"/>
              <a:cs typeface="Arial"/>
              <a:sym typeface="Arial"/>
            </a:endParaRPr>
          </a:p>
        </p:txBody>
      </p:sp>
      <p:sp>
        <p:nvSpPr>
          <p:cNvPr id="340" name="Google Shape;340;p53"/>
          <p:cNvSpPr txBox="1"/>
          <p:nvPr/>
        </p:nvSpPr>
        <p:spPr>
          <a:xfrm>
            <a:off x="11412574" y="3320076"/>
            <a:ext cx="28551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Medium Box</a:t>
            </a:r>
            <a:endParaRPr b="0" i="0" sz="1400" u="none" cap="none" strike="noStrike">
              <a:solidFill>
                <a:srgbClr val="000000"/>
              </a:solidFill>
              <a:latin typeface="Arial"/>
              <a:ea typeface="Arial"/>
              <a:cs typeface="Arial"/>
              <a:sym typeface="Arial"/>
            </a:endParaRPr>
          </a:p>
        </p:txBody>
      </p:sp>
      <p:sp>
        <p:nvSpPr>
          <p:cNvPr id="341" name="Google Shape;341;p53"/>
          <p:cNvSpPr/>
          <p:nvPr/>
        </p:nvSpPr>
        <p:spPr>
          <a:xfrm>
            <a:off x="11444128" y="4588315"/>
            <a:ext cx="3012600" cy="1479000"/>
          </a:xfrm>
          <a:prstGeom prst="roundRect">
            <a:avLst>
              <a:gd fmla="val 0"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Caption</a:t>
            </a:r>
            <a:endParaRPr b="0" i="0" sz="1400" u="none" cap="none" strike="noStrike">
              <a:solidFill>
                <a:srgbClr val="000000"/>
              </a:solidFill>
              <a:latin typeface="Arial"/>
              <a:ea typeface="Arial"/>
              <a:cs typeface="Arial"/>
              <a:sym typeface="Arial"/>
            </a:endParaRPr>
          </a:p>
        </p:txBody>
      </p:sp>
      <p:sp>
        <p:nvSpPr>
          <p:cNvPr id="342" name="Google Shape;342;p53"/>
          <p:cNvSpPr/>
          <p:nvPr/>
        </p:nvSpPr>
        <p:spPr>
          <a:xfrm>
            <a:off x="11463374" y="6375714"/>
            <a:ext cx="2974200" cy="1460400"/>
          </a:xfrm>
          <a:prstGeom prst="roundRect">
            <a:avLst>
              <a:gd fmla="val 0" name="adj"/>
            </a:avLst>
          </a:prstGeom>
          <a:solidFill>
            <a:srgbClr val="FFFFFF"/>
          </a:solidFill>
          <a:ln cap="flat" cmpd="sng" w="76200">
            <a:solidFill>
              <a:srgbClr val="FBBC0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Caption</a:t>
            </a:r>
            <a:endParaRPr b="0" i="0" sz="1400" u="none" cap="none" strike="noStrike">
              <a:solidFill>
                <a:srgbClr val="000000"/>
              </a:solidFill>
              <a:latin typeface="Arial"/>
              <a:ea typeface="Arial"/>
              <a:cs typeface="Arial"/>
              <a:sym typeface="Arial"/>
            </a:endParaRPr>
          </a:p>
        </p:txBody>
      </p:sp>
      <p:sp>
        <p:nvSpPr>
          <p:cNvPr id="343" name="Google Shape;343;p53"/>
          <p:cNvSpPr/>
          <p:nvPr/>
        </p:nvSpPr>
        <p:spPr>
          <a:xfrm>
            <a:off x="11463374" y="8153787"/>
            <a:ext cx="2974200" cy="1460400"/>
          </a:xfrm>
          <a:prstGeom prst="roundRect">
            <a:avLst>
              <a:gd fmla="val 0" name="adj"/>
            </a:avLst>
          </a:prstGeom>
          <a:solidFill>
            <a:srgbClr val="FFFFFF"/>
          </a:solidFill>
          <a:ln cap="flat" cmpd="sng" w="76200">
            <a:solidFill>
              <a:srgbClr val="1A73E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Caption</a:t>
            </a:r>
            <a:endParaRPr b="0" i="0" sz="1400" u="none" cap="none" strike="noStrike">
              <a:solidFill>
                <a:srgbClr val="000000"/>
              </a:solidFill>
              <a:latin typeface="Arial"/>
              <a:ea typeface="Arial"/>
              <a:cs typeface="Arial"/>
              <a:sym typeface="Arial"/>
            </a:endParaRPr>
          </a:p>
        </p:txBody>
      </p:sp>
      <p:sp>
        <p:nvSpPr>
          <p:cNvPr id="344" name="Google Shape;344;p53"/>
          <p:cNvSpPr/>
          <p:nvPr/>
        </p:nvSpPr>
        <p:spPr>
          <a:xfrm>
            <a:off x="11463374" y="9931896"/>
            <a:ext cx="2974200" cy="1460400"/>
          </a:xfrm>
          <a:prstGeom prst="roundRect">
            <a:avLst>
              <a:gd fmla="val 0" name="adj"/>
            </a:avLst>
          </a:prstGeom>
          <a:solidFill>
            <a:srgbClr val="FFFFFF"/>
          </a:solidFill>
          <a:ln cap="flat" cmpd="sng" w="76200">
            <a:solidFill>
              <a:srgbClr val="0F9D5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Caption</a:t>
            </a:r>
            <a:endParaRPr b="0" i="0" sz="1400" u="none" cap="none" strike="noStrike">
              <a:solidFill>
                <a:srgbClr val="000000"/>
              </a:solidFill>
              <a:latin typeface="Arial"/>
              <a:ea typeface="Arial"/>
              <a:cs typeface="Arial"/>
              <a:sym typeface="Arial"/>
            </a:endParaRPr>
          </a:p>
        </p:txBody>
      </p:sp>
      <p:sp>
        <p:nvSpPr>
          <p:cNvPr id="345" name="Google Shape;345;p53"/>
          <p:cNvSpPr txBox="1"/>
          <p:nvPr/>
        </p:nvSpPr>
        <p:spPr>
          <a:xfrm>
            <a:off x="16002266" y="3320076"/>
            <a:ext cx="21930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Small Box</a:t>
            </a:r>
            <a:endParaRPr b="0" i="0" sz="1400" u="none" cap="none" strike="noStrike">
              <a:solidFill>
                <a:srgbClr val="000000"/>
              </a:solidFill>
              <a:latin typeface="Arial"/>
              <a:ea typeface="Arial"/>
              <a:cs typeface="Arial"/>
              <a:sym typeface="Arial"/>
            </a:endParaRPr>
          </a:p>
        </p:txBody>
      </p:sp>
      <p:sp>
        <p:nvSpPr>
          <p:cNvPr id="346" name="Google Shape;346;p53"/>
          <p:cNvSpPr txBox="1"/>
          <p:nvPr/>
        </p:nvSpPr>
        <p:spPr>
          <a:xfrm>
            <a:off x="11671158" y="6533498"/>
            <a:ext cx="14898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6pt Object Border</a:t>
            </a:r>
            <a:endParaRPr b="0" i="0" sz="1400" u="none" cap="none" strike="noStrike">
              <a:solidFill>
                <a:srgbClr val="000000"/>
              </a:solidFill>
              <a:latin typeface="Arial"/>
              <a:ea typeface="Arial"/>
              <a:cs typeface="Arial"/>
              <a:sym typeface="Arial"/>
            </a:endParaRPr>
          </a:p>
        </p:txBody>
      </p:sp>
      <p:sp>
        <p:nvSpPr>
          <p:cNvPr id="347" name="Google Shape;347;p53"/>
          <p:cNvSpPr/>
          <p:nvPr/>
        </p:nvSpPr>
        <p:spPr>
          <a:xfrm>
            <a:off x="16002266" y="4563597"/>
            <a:ext cx="3045000" cy="1528500"/>
          </a:xfrm>
          <a:prstGeom prst="roundRect">
            <a:avLst>
              <a:gd fmla="val 0" name="adj"/>
            </a:avLst>
          </a:prstGeom>
          <a:solidFill>
            <a:srgbClr val="DCE5E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a:t>
            </a:r>
            <a:endParaRPr b="0" i="0" sz="1400" u="none" cap="none" strike="noStrike">
              <a:solidFill>
                <a:srgbClr val="000000"/>
              </a:solidFill>
              <a:latin typeface="Arial"/>
              <a:ea typeface="Arial"/>
              <a:cs typeface="Arial"/>
              <a:sym typeface="Arial"/>
            </a:endParaRPr>
          </a:p>
        </p:txBody>
      </p:sp>
      <p:sp>
        <p:nvSpPr>
          <p:cNvPr id="348" name="Google Shape;348;p53"/>
          <p:cNvSpPr txBox="1"/>
          <p:nvPr/>
        </p:nvSpPr>
        <p:spPr>
          <a:xfrm>
            <a:off x="15989538" y="3903507"/>
            <a:ext cx="2251500" cy="2412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4285F4"/>
              </a:buClr>
              <a:buSzPts val="1500"/>
              <a:buFont typeface="Arial"/>
              <a:buNone/>
            </a:pPr>
            <a:r>
              <a:rPr b="0" i="0" lang="en-US" sz="1500" u="none" cap="none" strike="noStrike">
                <a:solidFill>
                  <a:srgbClr val="4285F4"/>
                </a:solidFill>
                <a:latin typeface="Arial"/>
                <a:ea typeface="Arial"/>
                <a:cs typeface="Arial"/>
                <a:sym typeface="Arial"/>
              </a:rPr>
              <a:t>Use for nested items only</a:t>
            </a:r>
            <a:endParaRPr b="0" i="0" sz="1400" u="none" cap="none" strike="noStrike">
              <a:solidFill>
                <a:srgbClr val="000000"/>
              </a:solidFill>
              <a:latin typeface="Arial"/>
              <a:ea typeface="Arial"/>
              <a:cs typeface="Arial"/>
              <a:sym typeface="Arial"/>
            </a:endParaRPr>
          </a:p>
        </p:txBody>
      </p:sp>
      <p:sp>
        <p:nvSpPr>
          <p:cNvPr id="349" name="Google Shape;349;p53"/>
          <p:cNvSpPr txBox="1"/>
          <p:nvPr/>
        </p:nvSpPr>
        <p:spPr>
          <a:xfrm>
            <a:off x="16150025" y="4743600"/>
            <a:ext cx="13911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8pt Corner Radius</a:t>
            </a:r>
            <a:endParaRPr b="0" i="0" sz="1400" u="none" cap="none" strike="noStrike">
              <a:solidFill>
                <a:srgbClr val="000000"/>
              </a:solidFill>
              <a:latin typeface="Arial"/>
              <a:ea typeface="Arial"/>
              <a:cs typeface="Arial"/>
              <a:sym typeface="Arial"/>
            </a:endParaRPr>
          </a:p>
        </p:txBody>
      </p:sp>
      <p:sp>
        <p:nvSpPr>
          <p:cNvPr id="350" name="Google Shape;350;p53"/>
          <p:cNvSpPr txBox="1"/>
          <p:nvPr/>
        </p:nvSpPr>
        <p:spPr>
          <a:xfrm>
            <a:off x="12318910" y="5636189"/>
            <a:ext cx="10179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30pt Caption</a:t>
            </a:r>
            <a:endParaRPr b="0" i="0" sz="1400" u="none" cap="none" strike="noStrike">
              <a:solidFill>
                <a:srgbClr val="000000"/>
              </a:solidFill>
              <a:latin typeface="Arial"/>
              <a:ea typeface="Arial"/>
              <a:cs typeface="Arial"/>
              <a:sym typeface="Arial"/>
            </a:endParaRPr>
          </a:p>
        </p:txBody>
      </p:sp>
      <p:sp>
        <p:nvSpPr>
          <p:cNvPr id="351" name="Google Shape;351;p53"/>
          <p:cNvSpPr txBox="1"/>
          <p:nvPr/>
        </p:nvSpPr>
        <p:spPr>
          <a:xfrm>
            <a:off x="16968708" y="5636189"/>
            <a:ext cx="10020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25pt Caption</a:t>
            </a:r>
            <a:endParaRPr b="0" i="0" sz="1400" u="none" cap="none" strike="noStrike">
              <a:solidFill>
                <a:srgbClr val="000000"/>
              </a:solidFill>
              <a:latin typeface="Arial"/>
              <a:ea typeface="Arial"/>
              <a:cs typeface="Arial"/>
              <a:sym typeface="Arial"/>
            </a:endParaRPr>
          </a:p>
        </p:txBody>
      </p:sp>
      <p:sp>
        <p:nvSpPr>
          <p:cNvPr id="352" name="Google Shape;352;p53"/>
          <p:cNvSpPr txBox="1"/>
          <p:nvPr/>
        </p:nvSpPr>
        <p:spPr>
          <a:xfrm>
            <a:off x="16002266" y="7089619"/>
            <a:ext cx="14778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Labels</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16007373" y="9515276"/>
            <a:ext cx="3831900" cy="756900"/>
          </a:xfrm>
          <a:prstGeom prst="roundRect">
            <a:avLst>
              <a:gd fmla="val 50000" name="adj"/>
            </a:avLst>
          </a:prstGeom>
          <a:solidFill>
            <a:srgbClr val="1A73E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p:txBody>
      </p:sp>
      <p:sp>
        <p:nvSpPr>
          <p:cNvPr id="354" name="Google Shape;354;p53"/>
          <p:cNvSpPr/>
          <p:nvPr/>
        </p:nvSpPr>
        <p:spPr>
          <a:xfrm>
            <a:off x="16021791" y="8380307"/>
            <a:ext cx="3777000" cy="755700"/>
          </a:xfrm>
          <a:prstGeom prst="roundRect">
            <a:avLst>
              <a:gd fmla="val 50000" name="adj"/>
            </a:avLst>
          </a:prstGeom>
          <a:solidFill>
            <a:srgbClr val="FFFFFF"/>
          </a:solidFill>
          <a:ln>
            <a:noFill/>
          </a:ln>
          <a:effectLst>
            <a:outerShdw blurRad="127000" rotWithShape="0">
              <a:srgbClr val="000000">
                <a:alpha val="2941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p:txBody>
      </p:sp>
      <p:sp>
        <p:nvSpPr>
          <p:cNvPr id="355" name="Google Shape;355;p53"/>
          <p:cNvSpPr txBox="1"/>
          <p:nvPr/>
        </p:nvSpPr>
        <p:spPr>
          <a:xfrm>
            <a:off x="16042948" y="9217666"/>
            <a:ext cx="16260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Round Corner Radius</a:t>
            </a:r>
            <a:endParaRPr b="0" i="0" sz="1400" u="none" cap="none" strike="noStrike">
              <a:solidFill>
                <a:srgbClr val="000000"/>
              </a:solidFill>
              <a:latin typeface="Arial"/>
              <a:ea typeface="Arial"/>
              <a:cs typeface="Arial"/>
              <a:sym typeface="Arial"/>
            </a:endParaRPr>
          </a:p>
        </p:txBody>
      </p:sp>
      <p:sp>
        <p:nvSpPr>
          <p:cNvPr id="356" name="Google Shape;356;p53"/>
          <p:cNvSpPr txBox="1"/>
          <p:nvPr/>
        </p:nvSpPr>
        <p:spPr>
          <a:xfrm>
            <a:off x="16263430" y="8650182"/>
            <a:ext cx="10179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30pt Caption</a:t>
            </a:r>
            <a:endParaRPr b="0" i="0" sz="1400" u="none" cap="none" strike="noStrike">
              <a:solidFill>
                <a:srgbClr val="000000"/>
              </a:solidFill>
              <a:latin typeface="Arial"/>
              <a:ea typeface="Arial"/>
              <a:cs typeface="Arial"/>
              <a:sym typeface="Arial"/>
            </a:endParaRPr>
          </a:p>
        </p:txBody>
      </p:sp>
      <p:sp>
        <p:nvSpPr>
          <p:cNvPr id="357" name="Google Shape;357;p53"/>
          <p:cNvSpPr txBox="1"/>
          <p:nvPr/>
        </p:nvSpPr>
        <p:spPr>
          <a:xfrm>
            <a:off x="20573392" y="3320076"/>
            <a:ext cx="1651500" cy="647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Arial"/>
                <a:ea typeface="Arial"/>
                <a:cs typeface="Arial"/>
                <a:sym typeface="Arial"/>
              </a:rPr>
              <a:t>Arrows</a:t>
            </a:r>
            <a:endParaRPr b="0" i="0" sz="1400" u="none" cap="none" strike="noStrike">
              <a:solidFill>
                <a:srgbClr val="000000"/>
              </a:solidFill>
              <a:latin typeface="Arial"/>
              <a:ea typeface="Arial"/>
              <a:cs typeface="Arial"/>
              <a:sym typeface="Arial"/>
            </a:endParaRPr>
          </a:p>
        </p:txBody>
      </p:sp>
      <p:cxnSp>
        <p:nvCxnSpPr>
          <p:cNvPr id="358" name="Google Shape;358;p53"/>
          <p:cNvCxnSpPr/>
          <p:nvPr/>
        </p:nvCxnSpPr>
        <p:spPr>
          <a:xfrm>
            <a:off x="20558228" y="4616600"/>
            <a:ext cx="2313900" cy="0"/>
          </a:xfrm>
          <a:prstGeom prst="straightConnector1">
            <a:avLst/>
          </a:prstGeom>
          <a:noFill/>
          <a:ln cap="flat" cmpd="sng" w="76200">
            <a:solidFill>
              <a:srgbClr val="1A73E8"/>
            </a:solidFill>
            <a:prstDash val="solid"/>
            <a:miter lim="400000"/>
            <a:headEnd len="sm" w="sm" type="none"/>
            <a:tailEnd len="med" w="med" type="triangle"/>
          </a:ln>
        </p:spPr>
      </p:cxnSp>
      <p:cxnSp>
        <p:nvCxnSpPr>
          <p:cNvPr id="359" name="Google Shape;359;p53"/>
          <p:cNvCxnSpPr/>
          <p:nvPr/>
        </p:nvCxnSpPr>
        <p:spPr>
          <a:xfrm>
            <a:off x="20558228" y="5636189"/>
            <a:ext cx="2313900" cy="0"/>
          </a:xfrm>
          <a:prstGeom prst="straightConnector1">
            <a:avLst/>
          </a:prstGeom>
          <a:noFill/>
          <a:ln cap="flat" cmpd="sng" w="63500">
            <a:solidFill>
              <a:srgbClr val="1A73E8"/>
            </a:solidFill>
            <a:prstDash val="solid"/>
            <a:miter lim="400000"/>
            <a:headEnd len="sm" w="sm" type="none"/>
            <a:tailEnd len="med" w="med" type="triangle"/>
          </a:ln>
        </p:spPr>
      </p:cxnSp>
      <p:sp>
        <p:nvSpPr>
          <p:cNvPr id="360" name="Google Shape;360;p53"/>
          <p:cNvSpPr txBox="1"/>
          <p:nvPr/>
        </p:nvSpPr>
        <p:spPr>
          <a:xfrm>
            <a:off x="20558228" y="4769000"/>
            <a:ext cx="14226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Simple Charts: 6pt</a:t>
            </a:r>
            <a:endParaRPr b="0" i="0" sz="1400" u="none" cap="none" strike="noStrike">
              <a:solidFill>
                <a:srgbClr val="000000"/>
              </a:solidFill>
              <a:latin typeface="Arial"/>
              <a:ea typeface="Arial"/>
              <a:cs typeface="Arial"/>
              <a:sym typeface="Arial"/>
            </a:endParaRPr>
          </a:p>
        </p:txBody>
      </p:sp>
      <p:sp>
        <p:nvSpPr>
          <p:cNvPr id="361" name="Google Shape;361;p53"/>
          <p:cNvSpPr txBox="1"/>
          <p:nvPr/>
        </p:nvSpPr>
        <p:spPr>
          <a:xfrm>
            <a:off x="20558228" y="5791129"/>
            <a:ext cx="1588200" cy="2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B1B8C0"/>
              </a:buClr>
              <a:buSzPts val="1300"/>
              <a:buFont typeface="Arial"/>
              <a:buNone/>
            </a:pPr>
            <a:r>
              <a:rPr b="0" i="0" lang="en-US" sz="1300" u="none" cap="none" strike="noStrike">
                <a:solidFill>
                  <a:srgbClr val="B1B8C0"/>
                </a:solidFill>
                <a:latin typeface="Arial"/>
                <a:ea typeface="Arial"/>
                <a:cs typeface="Arial"/>
                <a:sym typeface="Arial"/>
              </a:rPr>
              <a:t>Complex Charts: 5pt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cxnSp>
        <p:nvCxnSpPr>
          <p:cNvPr id="366" name="Google Shape;366;p54"/>
          <p:cNvCxnSpPr/>
          <p:nvPr/>
        </p:nvCxnSpPr>
        <p:spPr>
          <a:xfrm rot="10800000">
            <a:off x="16189163" y="8713638"/>
            <a:ext cx="4014900" cy="0"/>
          </a:xfrm>
          <a:prstGeom prst="straightConnector1">
            <a:avLst/>
          </a:prstGeom>
          <a:noFill/>
          <a:ln cap="flat" cmpd="sng" w="76200">
            <a:solidFill>
              <a:schemeClr val="accent4"/>
            </a:solidFill>
            <a:prstDash val="solid"/>
            <a:miter lim="400000"/>
            <a:headEnd len="sm" w="sm" type="none"/>
            <a:tailEnd len="med" w="med" type="triangle"/>
          </a:ln>
        </p:spPr>
      </p:cxnSp>
      <p:cxnSp>
        <p:nvCxnSpPr>
          <p:cNvPr id="367" name="Google Shape;367;p54"/>
          <p:cNvCxnSpPr/>
          <p:nvPr/>
        </p:nvCxnSpPr>
        <p:spPr>
          <a:xfrm>
            <a:off x="15326714" y="4929038"/>
            <a:ext cx="2037000" cy="0"/>
          </a:xfrm>
          <a:prstGeom prst="straightConnector1">
            <a:avLst/>
          </a:prstGeom>
          <a:noFill/>
          <a:ln cap="flat" cmpd="sng" w="76200">
            <a:solidFill>
              <a:schemeClr val="accent1"/>
            </a:solidFill>
            <a:prstDash val="solid"/>
            <a:miter lim="400000"/>
            <a:headEnd len="sm" w="sm" type="none"/>
            <a:tailEnd len="med" w="med" type="triangle"/>
          </a:ln>
        </p:spPr>
      </p:cxnSp>
      <p:cxnSp>
        <p:nvCxnSpPr>
          <p:cNvPr id="368" name="Google Shape;368;p54"/>
          <p:cNvCxnSpPr/>
          <p:nvPr/>
        </p:nvCxnSpPr>
        <p:spPr>
          <a:xfrm>
            <a:off x="7455757" y="4929038"/>
            <a:ext cx="3795900" cy="0"/>
          </a:xfrm>
          <a:prstGeom prst="straightConnector1">
            <a:avLst/>
          </a:prstGeom>
          <a:noFill/>
          <a:ln cap="flat" cmpd="sng" w="76200">
            <a:solidFill>
              <a:schemeClr val="accent1"/>
            </a:solidFill>
            <a:prstDash val="solid"/>
            <a:miter lim="400000"/>
            <a:headEnd len="sm" w="sm" type="none"/>
            <a:tailEnd len="med" w="med" type="triangle"/>
          </a:ln>
        </p:spPr>
      </p:cxnSp>
      <p:cxnSp>
        <p:nvCxnSpPr>
          <p:cNvPr id="369" name="Google Shape;369;p54"/>
          <p:cNvCxnSpPr/>
          <p:nvPr/>
        </p:nvCxnSpPr>
        <p:spPr>
          <a:xfrm rot="10800000">
            <a:off x="9353733" y="8744715"/>
            <a:ext cx="4014900" cy="0"/>
          </a:xfrm>
          <a:prstGeom prst="straightConnector1">
            <a:avLst/>
          </a:prstGeom>
          <a:noFill/>
          <a:ln cap="flat" cmpd="sng" w="76200">
            <a:solidFill>
              <a:schemeClr val="accent1"/>
            </a:solidFill>
            <a:prstDash val="solid"/>
            <a:miter lim="400000"/>
            <a:headEnd len="sm" w="sm" type="none"/>
            <a:tailEnd len="med" w="med" type="triangle"/>
          </a:ln>
        </p:spPr>
      </p:cxnSp>
      <p:sp>
        <p:nvSpPr>
          <p:cNvPr id="370" name="Google Shape;370;p54"/>
          <p:cNvSpPr txBox="1"/>
          <p:nvPr/>
        </p:nvSpPr>
        <p:spPr>
          <a:xfrm>
            <a:off x="2269066" y="1551516"/>
            <a:ext cx="43059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Simple chart</a:t>
            </a:r>
            <a:endParaRPr b="0" i="0" sz="1400" u="none" cap="none" strike="noStrike">
              <a:solidFill>
                <a:schemeClr val="dk1"/>
              </a:solidFill>
              <a:latin typeface="Arial"/>
              <a:ea typeface="Arial"/>
              <a:cs typeface="Arial"/>
              <a:sym typeface="Arial"/>
            </a:endParaRPr>
          </a:p>
        </p:txBody>
      </p:sp>
      <p:sp>
        <p:nvSpPr>
          <p:cNvPr id="371" name="Google Shape;371;p54"/>
          <p:cNvSpPr/>
          <p:nvPr/>
        </p:nvSpPr>
        <p:spPr>
          <a:xfrm>
            <a:off x="2269066" y="3042443"/>
            <a:ext cx="6882600" cy="8397600"/>
          </a:xfrm>
          <a:prstGeom prst="roundRect">
            <a:avLst>
              <a:gd fmla="val 0" name="adj"/>
            </a:avLst>
          </a:prstGeom>
          <a:solidFill>
            <a:srgbClr val="FFFFFF"/>
          </a:solidFill>
          <a:ln>
            <a:noFill/>
          </a:ln>
          <a:effectLst>
            <a:outerShdw blurRad="1524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2" name="Google Shape;372;p54"/>
          <p:cNvSpPr/>
          <p:nvPr/>
        </p:nvSpPr>
        <p:spPr>
          <a:xfrm>
            <a:off x="17541875" y="3086893"/>
            <a:ext cx="4571400" cy="83085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a:effectLst>
            <a:outerShdw blurRad="1524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3" name="Google Shape;373;p54"/>
          <p:cNvSpPr/>
          <p:nvPr/>
        </p:nvSpPr>
        <p:spPr>
          <a:xfrm>
            <a:off x="11408767" y="3042443"/>
            <a:ext cx="4593600" cy="8397600"/>
          </a:xfrm>
          <a:prstGeom prst="roundRect">
            <a:avLst>
              <a:gd fmla="val 0" name="adj"/>
            </a:avLst>
          </a:prstGeom>
          <a:solidFill>
            <a:srgbClr val="FFFFFF"/>
          </a:solidFill>
          <a:ln>
            <a:noFill/>
          </a:ln>
          <a:effectLst>
            <a:outerShdw blurRad="1524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4" name="Google Shape;374;p54"/>
          <p:cNvSpPr txBox="1"/>
          <p:nvPr/>
        </p:nvSpPr>
        <p:spPr>
          <a:xfrm>
            <a:off x="3202501" y="62644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375" name="Google Shape;375;p54"/>
          <p:cNvSpPr txBox="1"/>
          <p:nvPr/>
        </p:nvSpPr>
        <p:spPr>
          <a:xfrm>
            <a:off x="3202501" y="97061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376" name="Google Shape;376;p54"/>
          <p:cNvSpPr txBox="1"/>
          <p:nvPr/>
        </p:nvSpPr>
        <p:spPr>
          <a:xfrm>
            <a:off x="6273553" y="97061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377" name="Google Shape;377;p54"/>
          <p:cNvSpPr txBox="1"/>
          <p:nvPr/>
        </p:nvSpPr>
        <p:spPr>
          <a:xfrm>
            <a:off x="6273553" y="62644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378" name="Google Shape;378;p54"/>
          <p:cNvSpPr txBox="1"/>
          <p:nvPr/>
        </p:nvSpPr>
        <p:spPr>
          <a:xfrm>
            <a:off x="12708401" y="97061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379" name="Google Shape;379;p54"/>
          <p:cNvSpPr txBox="1"/>
          <p:nvPr/>
        </p:nvSpPr>
        <p:spPr>
          <a:xfrm>
            <a:off x="12708401" y="62644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380" name="Google Shape;380;p54"/>
          <p:cNvSpPr txBox="1"/>
          <p:nvPr/>
        </p:nvSpPr>
        <p:spPr>
          <a:xfrm>
            <a:off x="18855202" y="97061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381" name="Google Shape;381;p54"/>
          <p:cNvSpPr txBox="1"/>
          <p:nvPr/>
        </p:nvSpPr>
        <p:spPr>
          <a:xfrm>
            <a:off x="18855202" y="6264405"/>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382" name="Google Shape;382;p54"/>
          <p:cNvSpPr/>
          <p:nvPr/>
        </p:nvSpPr>
        <p:spPr>
          <a:xfrm>
            <a:off x="3270250" y="4180811"/>
            <a:ext cx="1829700" cy="1829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3" name="Google Shape;383;p54"/>
          <p:cNvSpPr/>
          <p:nvPr/>
        </p:nvSpPr>
        <p:spPr>
          <a:xfrm>
            <a:off x="6322218" y="4180811"/>
            <a:ext cx="1829700" cy="1829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4" name="Google Shape;384;p54"/>
          <p:cNvSpPr/>
          <p:nvPr/>
        </p:nvSpPr>
        <p:spPr>
          <a:xfrm>
            <a:off x="3270250" y="7622511"/>
            <a:ext cx="1829700" cy="1829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5" name="Google Shape;385;p54"/>
          <p:cNvSpPr/>
          <p:nvPr/>
        </p:nvSpPr>
        <p:spPr>
          <a:xfrm>
            <a:off x="6322218" y="7622511"/>
            <a:ext cx="1829700" cy="1829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6" name="Google Shape;386;p54"/>
          <p:cNvSpPr/>
          <p:nvPr/>
        </p:nvSpPr>
        <p:spPr>
          <a:xfrm>
            <a:off x="12797631" y="4180811"/>
            <a:ext cx="1829700" cy="1829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7" name="Google Shape;387;p54"/>
          <p:cNvSpPr/>
          <p:nvPr/>
        </p:nvSpPr>
        <p:spPr>
          <a:xfrm>
            <a:off x="12797631" y="7622511"/>
            <a:ext cx="1829700" cy="1829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8" name="Google Shape;388;p54"/>
          <p:cNvSpPr/>
          <p:nvPr/>
        </p:nvSpPr>
        <p:spPr>
          <a:xfrm>
            <a:off x="18912780" y="4180811"/>
            <a:ext cx="1829700" cy="1829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9" name="Google Shape;389;p54"/>
          <p:cNvSpPr/>
          <p:nvPr/>
        </p:nvSpPr>
        <p:spPr>
          <a:xfrm>
            <a:off x="18912780" y="7622511"/>
            <a:ext cx="1829700" cy="1829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0" name="Google Shape;390;p54"/>
          <p:cNvSpPr/>
          <p:nvPr/>
        </p:nvSpPr>
        <p:spPr>
          <a:xfrm>
            <a:off x="3807246" y="46836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391" name="Google Shape;391;p54"/>
          <p:cNvSpPr/>
          <p:nvPr/>
        </p:nvSpPr>
        <p:spPr>
          <a:xfrm>
            <a:off x="6857355" y="46836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392" name="Google Shape;392;p54"/>
          <p:cNvSpPr/>
          <p:nvPr/>
        </p:nvSpPr>
        <p:spPr>
          <a:xfrm>
            <a:off x="3807246" y="81253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393" name="Google Shape;393;p54"/>
          <p:cNvSpPr/>
          <p:nvPr/>
        </p:nvSpPr>
        <p:spPr>
          <a:xfrm>
            <a:off x="6857355" y="81253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394" name="Google Shape;394;p54"/>
          <p:cNvSpPr/>
          <p:nvPr/>
        </p:nvSpPr>
        <p:spPr>
          <a:xfrm>
            <a:off x="13316070" y="46836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395" name="Google Shape;395;p54"/>
          <p:cNvSpPr/>
          <p:nvPr/>
        </p:nvSpPr>
        <p:spPr>
          <a:xfrm>
            <a:off x="13316070" y="81253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396" name="Google Shape;396;p54"/>
          <p:cNvSpPr/>
          <p:nvPr/>
        </p:nvSpPr>
        <p:spPr>
          <a:xfrm>
            <a:off x="19438131" y="46836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397" name="Google Shape;397;p54"/>
          <p:cNvSpPr/>
          <p:nvPr/>
        </p:nvSpPr>
        <p:spPr>
          <a:xfrm>
            <a:off x="19438131" y="8125321"/>
            <a:ext cx="778896" cy="823986"/>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2278700" y="3143550"/>
            <a:ext cx="145425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GDSC?</a:t>
            </a:r>
            <a:endParaRPr/>
          </a:p>
        </p:txBody>
      </p:sp>
      <p:sp>
        <p:nvSpPr>
          <p:cNvPr id="128" name="Google Shape;128;p28"/>
          <p:cNvSpPr txBox="1"/>
          <p:nvPr>
            <p:ph idx="2" type="body"/>
          </p:nvPr>
        </p:nvSpPr>
        <p:spPr>
          <a:xfrm>
            <a:off x="2508125" y="5067450"/>
            <a:ext cx="15843300" cy="532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t>Google Developer Student Clubs (GDSC) are community groups for college and university students interested in Google developer technologies. Students from all undergraduate or graduate programs with an interest in growing as a developer are welcome. </a:t>
            </a:r>
            <a:endParaRPr/>
          </a:p>
          <a:p>
            <a:pPr indent="0" lvl="0" marL="0" rtl="0" algn="l">
              <a:lnSpc>
                <a:spcPct val="100000"/>
              </a:lnSpc>
              <a:spcBef>
                <a:spcPts val="1200"/>
              </a:spcBef>
              <a:spcAft>
                <a:spcPts val="0"/>
              </a:spcAft>
              <a:buClr>
                <a:schemeClr val="dk1"/>
              </a:buClr>
              <a:buSzPts val="1100"/>
              <a:buFont typeface="Arial"/>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cxnSp>
        <p:nvCxnSpPr>
          <p:cNvPr id="402" name="Google Shape;402;p55"/>
          <p:cNvCxnSpPr>
            <a:stCxn id="403" idx="0"/>
            <a:endCxn id="404" idx="0"/>
          </p:cNvCxnSpPr>
          <p:nvPr/>
        </p:nvCxnSpPr>
        <p:spPr>
          <a:xfrm flipH="1" rot="10800000">
            <a:off x="3804500" y="3069300"/>
            <a:ext cx="4167300" cy="3826800"/>
          </a:xfrm>
          <a:prstGeom prst="straightConnector1">
            <a:avLst/>
          </a:prstGeom>
          <a:noFill/>
          <a:ln cap="flat" cmpd="sng" w="63500">
            <a:solidFill>
              <a:schemeClr val="accent1"/>
            </a:solidFill>
            <a:prstDash val="solid"/>
            <a:miter lim="400000"/>
            <a:headEnd len="med" w="med" type="triangle"/>
            <a:tailEnd len="sm" w="sm" type="none"/>
          </a:ln>
        </p:spPr>
      </p:cxnSp>
      <p:cxnSp>
        <p:nvCxnSpPr>
          <p:cNvPr id="405" name="Google Shape;405;p55"/>
          <p:cNvCxnSpPr>
            <a:stCxn id="406" idx="0"/>
            <a:endCxn id="404" idx="0"/>
          </p:cNvCxnSpPr>
          <p:nvPr/>
        </p:nvCxnSpPr>
        <p:spPr>
          <a:xfrm rot="10800000">
            <a:off x="7972021" y="3069300"/>
            <a:ext cx="0" cy="3826800"/>
          </a:xfrm>
          <a:prstGeom prst="straightConnector1">
            <a:avLst/>
          </a:prstGeom>
          <a:noFill/>
          <a:ln cap="flat" cmpd="sng" w="63500">
            <a:solidFill>
              <a:schemeClr val="accent1"/>
            </a:solidFill>
            <a:prstDash val="solid"/>
            <a:miter lim="400000"/>
            <a:headEnd len="med" w="med" type="triangle"/>
            <a:tailEnd len="sm" w="sm" type="none"/>
          </a:ln>
        </p:spPr>
      </p:cxnSp>
      <p:cxnSp>
        <p:nvCxnSpPr>
          <p:cNvPr id="407" name="Google Shape;407;p55"/>
          <p:cNvCxnSpPr>
            <a:stCxn id="404" idx="0"/>
            <a:endCxn id="408" idx="0"/>
          </p:cNvCxnSpPr>
          <p:nvPr/>
        </p:nvCxnSpPr>
        <p:spPr>
          <a:xfrm>
            <a:off x="7971939" y="3069290"/>
            <a:ext cx="4220100" cy="3826800"/>
          </a:xfrm>
          <a:prstGeom prst="straightConnector1">
            <a:avLst/>
          </a:prstGeom>
          <a:noFill/>
          <a:ln cap="flat" cmpd="sng" w="63500">
            <a:solidFill>
              <a:schemeClr val="accent1"/>
            </a:solidFill>
            <a:prstDash val="solid"/>
            <a:miter lim="400000"/>
            <a:headEnd len="sm" w="sm" type="none"/>
            <a:tailEnd len="med" w="med" type="triangle"/>
          </a:ln>
        </p:spPr>
      </p:cxnSp>
      <p:sp>
        <p:nvSpPr>
          <p:cNvPr id="409" name="Google Shape;409;p55"/>
          <p:cNvSpPr txBox="1"/>
          <p:nvPr/>
        </p:nvSpPr>
        <p:spPr>
          <a:xfrm>
            <a:off x="2269066" y="1551516"/>
            <a:ext cx="61620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All-purpose Chart</a:t>
            </a:r>
            <a:endParaRPr b="0" i="0" sz="1400" u="none" cap="none" strike="noStrike">
              <a:solidFill>
                <a:schemeClr val="dk1"/>
              </a:solidFill>
              <a:latin typeface="Arial"/>
              <a:ea typeface="Arial"/>
              <a:cs typeface="Arial"/>
              <a:sym typeface="Arial"/>
            </a:endParaRPr>
          </a:p>
        </p:txBody>
      </p:sp>
      <p:sp>
        <p:nvSpPr>
          <p:cNvPr id="403" name="Google Shape;403;p55"/>
          <p:cNvSpPr/>
          <p:nvPr/>
        </p:nvSpPr>
        <p:spPr>
          <a:xfrm>
            <a:off x="2273300" y="6896100"/>
            <a:ext cx="3062400" cy="1461900"/>
          </a:xfrm>
          <a:prstGeom prst="roundRect">
            <a:avLst>
              <a:gd fmla="val 0" name="adj"/>
            </a:avLst>
          </a:prstGeom>
          <a:solidFill>
            <a:srgbClr val="FFFFFF"/>
          </a:solidFill>
          <a:ln cap="flat" cmpd="sng" w="7620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A</a:t>
            </a:r>
            <a:endParaRPr b="0" i="0" sz="1400" u="none" cap="none" strike="noStrike">
              <a:solidFill>
                <a:srgbClr val="000000"/>
              </a:solidFill>
              <a:latin typeface="Arial"/>
              <a:ea typeface="Arial"/>
              <a:cs typeface="Arial"/>
              <a:sym typeface="Arial"/>
            </a:endParaRPr>
          </a:p>
        </p:txBody>
      </p:sp>
      <p:sp>
        <p:nvSpPr>
          <p:cNvPr id="406" name="Google Shape;406;p55"/>
          <p:cNvSpPr/>
          <p:nvPr/>
        </p:nvSpPr>
        <p:spPr>
          <a:xfrm>
            <a:off x="6493321" y="6896100"/>
            <a:ext cx="2957400" cy="14619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B</a:t>
            </a:r>
            <a:endParaRPr b="0" i="0" sz="1400" u="none" cap="none" strike="noStrike">
              <a:solidFill>
                <a:srgbClr val="000000"/>
              </a:solidFill>
              <a:latin typeface="Arial"/>
              <a:ea typeface="Arial"/>
              <a:cs typeface="Arial"/>
              <a:sym typeface="Arial"/>
            </a:endParaRPr>
          </a:p>
        </p:txBody>
      </p:sp>
      <p:sp>
        <p:nvSpPr>
          <p:cNvPr id="408" name="Google Shape;408;p55"/>
          <p:cNvSpPr/>
          <p:nvPr/>
        </p:nvSpPr>
        <p:spPr>
          <a:xfrm>
            <a:off x="10713342" y="6896100"/>
            <a:ext cx="2957400" cy="14619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C</a:t>
            </a:r>
            <a:endParaRPr b="0" i="0" sz="1400" u="none" cap="none" strike="noStrike">
              <a:solidFill>
                <a:srgbClr val="000000"/>
              </a:solidFill>
              <a:latin typeface="Arial"/>
              <a:ea typeface="Arial"/>
              <a:cs typeface="Arial"/>
              <a:sym typeface="Arial"/>
            </a:endParaRPr>
          </a:p>
        </p:txBody>
      </p:sp>
      <p:sp>
        <p:nvSpPr>
          <p:cNvPr id="404" name="Google Shape;404;p55"/>
          <p:cNvSpPr/>
          <p:nvPr/>
        </p:nvSpPr>
        <p:spPr>
          <a:xfrm>
            <a:off x="6552489" y="3069290"/>
            <a:ext cx="2838900" cy="3026700"/>
          </a:xfrm>
          <a:prstGeom prst="roundRect">
            <a:avLst>
              <a:gd fmla="val 0"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0" name="Google Shape;410;p55"/>
          <p:cNvSpPr txBox="1"/>
          <p:nvPr/>
        </p:nvSpPr>
        <p:spPr>
          <a:xfrm>
            <a:off x="6999603" y="505338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411" name="Google Shape;411;p55"/>
          <p:cNvSpPr/>
          <p:nvPr/>
        </p:nvSpPr>
        <p:spPr>
          <a:xfrm>
            <a:off x="4606528" y="9177403"/>
            <a:ext cx="2957400" cy="1441200"/>
          </a:xfrm>
          <a:prstGeom prst="roundRect">
            <a:avLst>
              <a:gd fmla="val 0" name="adj"/>
            </a:avLst>
          </a:prstGeom>
          <a:solidFill>
            <a:srgbClr val="FFFFFF"/>
          </a:solidFill>
          <a:ln cap="flat" cmpd="sng" w="7620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D</a:t>
            </a:r>
            <a:endParaRPr b="0" i="0" sz="1400" u="none" cap="none" strike="noStrike">
              <a:solidFill>
                <a:srgbClr val="000000"/>
              </a:solidFill>
              <a:latin typeface="Arial"/>
              <a:ea typeface="Arial"/>
              <a:cs typeface="Arial"/>
              <a:sym typeface="Arial"/>
            </a:endParaRPr>
          </a:p>
        </p:txBody>
      </p:sp>
      <p:sp>
        <p:nvSpPr>
          <p:cNvPr id="412" name="Google Shape;412;p55"/>
          <p:cNvSpPr/>
          <p:nvPr/>
        </p:nvSpPr>
        <p:spPr>
          <a:xfrm>
            <a:off x="8410277" y="9177403"/>
            <a:ext cx="2993100" cy="1441200"/>
          </a:xfrm>
          <a:prstGeom prst="roundRect">
            <a:avLst>
              <a:gd fmla="val 0" name="adj"/>
            </a:avLst>
          </a:prstGeom>
          <a:solidFill>
            <a:srgbClr val="FFFFFF"/>
          </a:solidFill>
          <a:ln cap="flat" cmpd="sng" w="7620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E</a:t>
            </a:r>
            <a:endParaRPr b="0" i="0" sz="1400" u="none" cap="none" strike="noStrike">
              <a:solidFill>
                <a:srgbClr val="000000"/>
              </a:solidFill>
              <a:latin typeface="Arial"/>
              <a:ea typeface="Arial"/>
              <a:cs typeface="Arial"/>
              <a:sym typeface="Arial"/>
            </a:endParaRPr>
          </a:p>
        </p:txBody>
      </p:sp>
      <p:cxnSp>
        <p:nvCxnSpPr>
          <p:cNvPr id="413" name="Google Shape;413;p55"/>
          <p:cNvCxnSpPr>
            <a:stCxn id="412" idx="0"/>
            <a:endCxn id="408" idx="0"/>
          </p:cNvCxnSpPr>
          <p:nvPr/>
        </p:nvCxnSpPr>
        <p:spPr>
          <a:xfrm flipH="1" rot="10800000">
            <a:off x="9906827" y="6896203"/>
            <a:ext cx="2285100" cy="2281200"/>
          </a:xfrm>
          <a:prstGeom prst="straightConnector1">
            <a:avLst/>
          </a:prstGeom>
          <a:noFill/>
          <a:ln cap="flat" cmpd="sng" w="63500">
            <a:solidFill>
              <a:schemeClr val="accent1"/>
            </a:solidFill>
            <a:prstDash val="solid"/>
            <a:miter lim="400000"/>
            <a:headEnd len="med" w="med" type="triangle"/>
            <a:tailEnd len="sm" w="sm" type="none"/>
          </a:ln>
        </p:spPr>
      </p:cxnSp>
      <p:cxnSp>
        <p:nvCxnSpPr>
          <p:cNvPr id="414" name="Google Shape;414;p55"/>
          <p:cNvCxnSpPr>
            <a:stCxn id="403" idx="0"/>
            <a:endCxn id="411" idx="0"/>
          </p:cNvCxnSpPr>
          <p:nvPr/>
        </p:nvCxnSpPr>
        <p:spPr>
          <a:xfrm>
            <a:off x="3804500" y="6896100"/>
            <a:ext cx="2280600" cy="2281200"/>
          </a:xfrm>
          <a:prstGeom prst="straightConnector1">
            <a:avLst/>
          </a:prstGeom>
          <a:noFill/>
          <a:ln cap="flat" cmpd="sng" w="63500">
            <a:solidFill>
              <a:schemeClr val="accent1"/>
            </a:solidFill>
            <a:prstDash val="solid"/>
            <a:miter lim="400000"/>
            <a:headEnd len="sm" w="sm" type="none"/>
            <a:tailEnd len="med" w="med" type="triangle"/>
          </a:ln>
        </p:spPr>
      </p:cxnSp>
      <p:sp>
        <p:nvSpPr>
          <p:cNvPr id="415" name="Google Shape;415;p55"/>
          <p:cNvSpPr/>
          <p:nvPr/>
        </p:nvSpPr>
        <p:spPr>
          <a:xfrm>
            <a:off x="7373689" y="3597374"/>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6" name="Google Shape;416;p55"/>
          <p:cNvSpPr/>
          <p:nvPr/>
        </p:nvSpPr>
        <p:spPr>
          <a:xfrm>
            <a:off x="7688346" y="3895615"/>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6"/>
          <p:cNvSpPr/>
          <p:nvPr/>
        </p:nvSpPr>
        <p:spPr>
          <a:xfrm>
            <a:off x="11418293" y="4942995"/>
            <a:ext cx="9923400" cy="45597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422" name="Google Shape;422;p56"/>
          <p:cNvCxnSpPr/>
          <p:nvPr/>
        </p:nvCxnSpPr>
        <p:spPr>
          <a:xfrm>
            <a:off x="4361480" y="5639274"/>
            <a:ext cx="0" cy="188520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23" name="Google Shape;423;p56"/>
          <p:cNvCxnSpPr/>
          <p:nvPr/>
        </p:nvCxnSpPr>
        <p:spPr>
          <a:xfrm>
            <a:off x="18469944" y="5639274"/>
            <a:ext cx="0" cy="188520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24" name="Google Shape;424;p56"/>
          <p:cNvCxnSpPr/>
          <p:nvPr/>
        </p:nvCxnSpPr>
        <p:spPr>
          <a:xfrm rot="10800000">
            <a:off x="11002858" y="10644205"/>
            <a:ext cx="1315800" cy="0"/>
          </a:xfrm>
          <a:prstGeom prst="straightConnector1">
            <a:avLst/>
          </a:prstGeom>
          <a:noFill/>
          <a:ln cap="flat" cmpd="sng" w="63500">
            <a:solidFill>
              <a:schemeClr val="accent4"/>
            </a:solidFill>
            <a:prstDash val="solid"/>
            <a:miter lim="400000"/>
            <a:headEnd len="sm" w="sm" type="none"/>
            <a:tailEnd len="med" w="med" type="triangle"/>
          </a:ln>
        </p:spPr>
      </p:cxnSp>
      <p:cxnSp>
        <p:nvCxnSpPr>
          <p:cNvPr id="425" name="Google Shape;425;p56"/>
          <p:cNvCxnSpPr/>
          <p:nvPr/>
        </p:nvCxnSpPr>
        <p:spPr>
          <a:xfrm>
            <a:off x="18469944" y="7963374"/>
            <a:ext cx="0" cy="188520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26" name="Google Shape;426;p56"/>
          <p:cNvCxnSpPr/>
          <p:nvPr/>
        </p:nvCxnSpPr>
        <p:spPr>
          <a:xfrm>
            <a:off x="15438747" y="6088807"/>
            <a:ext cx="1315800" cy="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27" name="Google Shape;427;p56"/>
          <p:cNvCxnSpPr/>
          <p:nvPr/>
        </p:nvCxnSpPr>
        <p:spPr>
          <a:xfrm>
            <a:off x="10490592" y="6088807"/>
            <a:ext cx="1315800" cy="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28" name="Google Shape;428;p56"/>
          <p:cNvCxnSpPr/>
          <p:nvPr/>
        </p:nvCxnSpPr>
        <p:spPr>
          <a:xfrm>
            <a:off x="6044598" y="6088807"/>
            <a:ext cx="1315800" cy="0"/>
          </a:xfrm>
          <a:prstGeom prst="straightConnector1">
            <a:avLst/>
          </a:prstGeom>
          <a:noFill/>
          <a:ln cap="flat" cmpd="sng" w="63500">
            <a:solidFill>
              <a:schemeClr val="accent1"/>
            </a:solidFill>
            <a:prstDash val="solid"/>
            <a:miter lim="400000"/>
            <a:headEnd len="sm" w="sm" type="none"/>
            <a:tailEnd len="med" w="med" type="triangle"/>
          </a:ln>
        </p:spPr>
      </p:cxnSp>
      <p:sp>
        <p:nvSpPr>
          <p:cNvPr id="429" name="Google Shape;429;p56"/>
          <p:cNvSpPr txBox="1"/>
          <p:nvPr/>
        </p:nvSpPr>
        <p:spPr>
          <a:xfrm>
            <a:off x="2269066" y="1551516"/>
            <a:ext cx="48513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Process Chart</a:t>
            </a:r>
            <a:endParaRPr b="0" i="0" sz="1400" u="none" cap="none" strike="noStrike">
              <a:solidFill>
                <a:schemeClr val="dk1"/>
              </a:solidFill>
              <a:latin typeface="Arial"/>
              <a:ea typeface="Arial"/>
              <a:cs typeface="Arial"/>
              <a:sym typeface="Arial"/>
            </a:endParaRPr>
          </a:p>
        </p:txBody>
      </p:sp>
      <p:cxnSp>
        <p:nvCxnSpPr>
          <p:cNvPr id="430" name="Google Shape;430;p56"/>
          <p:cNvCxnSpPr/>
          <p:nvPr/>
        </p:nvCxnSpPr>
        <p:spPr>
          <a:xfrm rot="10800000">
            <a:off x="4361480" y="9124247"/>
            <a:ext cx="0" cy="756900"/>
          </a:xfrm>
          <a:prstGeom prst="straightConnector1">
            <a:avLst/>
          </a:prstGeom>
          <a:noFill/>
          <a:ln cap="flat" cmpd="sng" w="63500">
            <a:solidFill>
              <a:schemeClr val="accent1"/>
            </a:solidFill>
            <a:prstDash val="solid"/>
            <a:miter lim="400000"/>
            <a:headEnd len="med" w="med" type="triangle"/>
            <a:tailEnd len="med" w="med" type="triangle"/>
          </a:ln>
        </p:spPr>
      </p:cxnSp>
      <p:cxnSp>
        <p:nvCxnSpPr>
          <p:cNvPr id="431" name="Google Shape;431;p56"/>
          <p:cNvCxnSpPr/>
          <p:nvPr/>
        </p:nvCxnSpPr>
        <p:spPr>
          <a:xfrm>
            <a:off x="6044598" y="10644204"/>
            <a:ext cx="791100" cy="0"/>
          </a:xfrm>
          <a:prstGeom prst="straightConnector1">
            <a:avLst/>
          </a:prstGeom>
          <a:noFill/>
          <a:ln cap="flat" cmpd="sng" w="63500">
            <a:solidFill>
              <a:schemeClr val="accent4"/>
            </a:solidFill>
            <a:prstDash val="solid"/>
            <a:miter lim="400000"/>
            <a:headEnd len="med" w="med" type="triangle"/>
            <a:tailEnd len="med" w="med" type="triangle"/>
          </a:ln>
        </p:spPr>
      </p:cxnSp>
      <p:sp>
        <p:nvSpPr>
          <p:cNvPr id="432" name="Google Shape;432;p56"/>
          <p:cNvSpPr/>
          <p:nvPr/>
        </p:nvSpPr>
        <p:spPr>
          <a:xfrm>
            <a:off x="2269066" y="3819525"/>
            <a:ext cx="3775500" cy="755700"/>
          </a:xfrm>
          <a:prstGeom prst="roundRect">
            <a:avLst>
              <a:gd fmla="val 50000" name="adj"/>
            </a:avLst>
          </a:prstGeom>
          <a:solidFill>
            <a:srgbClr val="FFFFFF"/>
          </a:solidFill>
          <a:ln>
            <a:noFill/>
          </a:ln>
          <a:effectLst>
            <a:outerShdw blurRad="127000" rotWithShape="0">
              <a:srgbClr val="000000">
                <a:alpha val="2941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Arial"/>
              <a:buNone/>
            </a:pPr>
            <a:r>
              <a:rPr b="0" i="0" lang="en-US" sz="3000" u="none" cap="none" strike="noStrike">
                <a:solidFill>
                  <a:srgbClr val="80868B"/>
                </a:solidFill>
                <a:latin typeface="Arial"/>
                <a:ea typeface="Arial"/>
                <a:cs typeface="Arial"/>
                <a:sym typeface="Arial"/>
              </a:rPr>
              <a:t>Column Label</a:t>
            </a:r>
            <a:endParaRPr b="0" i="0" sz="1400" u="none" cap="none" strike="noStrike">
              <a:solidFill>
                <a:srgbClr val="000000"/>
              </a:solidFill>
              <a:latin typeface="Arial"/>
              <a:ea typeface="Arial"/>
              <a:cs typeface="Arial"/>
              <a:sym typeface="Arial"/>
            </a:endParaRPr>
          </a:p>
        </p:txBody>
      </p:sp>
      <p:sp>
        <p:nvSpPr>
          <p:cNvPr id="433" name="Google Shape;433;p56"/>
          <p:cNvSpPr/>
          <p:nvPr/>
        </p:nvSpPr>
        <p:spPr>
          <a:xfrm>
            <a:off x="16799805" y="9902197"/>
            <a:ext cx="3745500" cy="1484100"/>
          </a:xfrm>
          <a:prstGeom prst="roundRect">
            <a:avLst>
              <a:gd fmla="val 12860" name="adj"/>
            </a:avLst>
          </a:prstGeom>
          <a:solidFill>
            <a:srgbClr val="FFFFFF"/>
          </a:solidFill>
          <a:ln cap="flat" cmpd="sng" w="63500">
            <a:solidFill>
              <a:schemeClr val="accent2"/>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10</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34" name="Google Shape;434;p56"/>
          <p:cNvSpPr/>
          <p:nvPr/>
        </p:nvSpPr>
        <p:spPr>
          <a:xfrm>
            <a:off x="12216475" y="9902197"/>
            <a:ext cx="3745500" cy="1484100"/>
          </a:xfrm>
          <a:prstGeom prst="roundRect">
            <a:avLst>
              <a:gd fmla="val 12837" name="adj"/>
            </a:avLst>
          </a:prstGeom>
          <a:solidFill>
            <a:srgbClr val="FFFFFF"/>
          </a:solidFill>
          <a:ln cap="flat" cmpd="sng" w="63500">
            <a:solidFill>
              <a:schemeClr val="accent4"/>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9</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35" name="Google Shape;435;p56"/>
          <p:cNvSpPr/>
          <p:nvPr/>
        </p:nvSpPr>
        <p:spPr>
          <a:xfrm>
            <a:off x="6888660" y="9902197"/>
            <a:ext cx="3745500" cy="1484100"/>
          </a:xfrm>
          <a:prstGeom prst="roundRect">
            <a:avLst>
              <a:gd fmla="val 13377" name="adj"/>
            </a:avLst>
          </a:prstGeom>
          <a:solidFill>
            <a:srgbClr val="FFFFFF"/>
          </a:solidFill>
          <a:ln cap="flat" cmpd="sng" w="63500">
            <a:solidFill>
              <a:schemeClr val="accent4"/>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8</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36" name="Google Shape;436;p56"/>
          <p:cNvSpPr/>
          <p:nvPr/>
        </p:nvSpPr>
        <p:spPr>
          <a:xfrm>
            <a:off x="2286000" y="9902197"/>
            <a:ext cx="3726900" cy="1484100"/>
          </a:xfrm>
          <a:prstGeom prst="roundRect">
            <a:avLst>
              <a:gd fmla="val 13203"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7</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37" name="Google Shape;437;p56"/>
          <p:cNvSpPr/>
          <p:nvPr/>
        </p:nvSpPr>
        <p:spPr>
          <a:xfrm>
            <a:off x="16799805" y="7611798"/>
            <a:ext cx="3745500" cy="1484100"/>
          </a:xfrm>
          <a:prstGeom prst="roundRect">
            <a:avLst>
              <a:gd fmla="val 13145"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6</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38" name="Google Shape;438;p56"/>
          <p:cNvSpPr/>
          <p:nvPr/>
        </p:nvSpPr>
        <p:spPr>
          <a:xfrm>
            <a:off x="2286000" y="7611798"/>
            <a:ext cx="3767400" cy="1484100"/>
          </a:xfrm>
          <a:prstGeom prst="roundRect">
            <a:avLst>
              <a:gd fmla="val 13484"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5</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39" name="Google Shape;439;p56"/>
          <p:cNvSpPr/>
          <p:nvPr/>
        </p:nvSpPr>
        <p:spPr>
          <a:xfrm>
            <a:off x="16799805" y="5334099"/>
            <a:ext cx="3745500" cy="1484100"/>
          </a:xfrm>
          <a:prstGeom prst="roundRect">
            <a:avLst>
              <a:gd fmla="val 13541"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4</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40" name="Google Shape;440;p56"/>
          <p:cNvSpPr/>
          <p:nvPr/>
        </p:nvSpPr>
        <p:spPr>
          <a:xfrm>
            <a:off x="12216475" y="5334099"/>
            <a:ext cx="3745500" cy="1484100"/>
          </a:xfrm>
          <a:prstGeom prst="roundRect">
            <a:avLst>
              <a:gd fmla="val 13604"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3</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41" name="Google Shape;441;p56"/>
          <p:cNvSpPr/>
          <p:nvPr/>
        </p:nvSpPr>
        <p:spPr>
          <a:xfrm>
            <a:off x="6888660" y="5334099"/>
            <a:ext cx="3745500" cy="1484100"/>
          </a:xfrm>
          <a:prstGeom prst="roundRect">
            <a:avLst>
              <a:gd fmla="val 13448"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2</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42" name="Google Shape;442;p56"/>
          <p:cNvSpPr/>
          <p:nvPr/>
        </p:nvSpPr>
        <p:spPr>
          <a:xfrm>
            <a:off x="2286000" y="5334099"/>
            <a:ext cx="3745500" cy="1484100"/>
          </a:xfrm>
          <a:prstGeom prst="roundRect">
            <a:avLst>
              <a:gd fmla="val 13167" name="adj"/>
            </a:avLst>
          </a:prstGeom>
          <a:solidFill>
            <a:srgbClr val="FFFFFF"/>
          </a:solidFill>
          <a:ln cap="flat" cmpd="sng" w="63500">
            <a:solidFill>
              <a:schemeClr val="accent1"/>
            </a:solidFill>
            <a:prstDash val="solid"/>
            <a:miter lim="400000"/>
            <a:headEnd len="sm" w="sm" type="none"/>
            <a:tailEnd len="sm" w="sm" type="none"/>
          </a:ln>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800"/>
              <a:buFont typeface="Arial"/>
              <a:buNone/>
            </a:pPr>
            <a:r>
              <a:rPr b="0" i="0" lang="en-US" sz="2800" u="none" cap="none" strike="noStrike">
                <a:solidFill>
                  <a:srgbClr val="1A1A1A"/>
                </a:solidFill>
                <a:latin typeface="Arial"/>
                <a:ea typeface="Arial"/>
                <a:cs typeface="Arial"/>
                <a:sym typeface="Arial"/>
              </a:rPr>
              <a:t>Caption 1</a:t>
            </a:r>
            <a:br>
              <a:rPr b="0" i="0" lang="en-US" sz="2800" u="none" cap="none" strike="noStrike">
                <a:solidFill>
                  <a:srgbClr val="1A1A1A"/>
                </a:solidFill>
                <a:latin typeface="Arial"/>
                <a:ea typeface="Arial"/>
                <a:cs typeface="Arial"/>
                <a:sym typeface="Arial"/>
              </a:rPr>
            </a:br>
            <a:r>
              <a:rPr b="0" i="0" lang="en-US" sz="28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443" name="Google Shape;443;p56"/>
          <p:cNvSpPr/>
          <p:nvPr/>
        </p:nvSpPr>
        <p:spPr>
          <a:xfrm>
            <a:off x="11894542" y="8396089"/>
            <a:ext cx="3986400" cy="756900"/>
          </a:xfrm>
          <a:prstGeom prst="roundRect">
            <a:avLst>
              <a:gd fmla="val 5000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Arial"/>
                <a:ea typeface="Arial"/>
                <a:cs typeface="Arial"/>
                <a:sym typeface="Arial"/>
              </a:rPr>
              <a:t>Group Label</a:t>
            </a:r>
            <a:endParaRPr b="0" i="0" sz="1400" u="none" cap="none" strike="noStrike">
              <a:solidFill>
                <a:srgbClr val="000000"/>
              </a:solidFill>
              <a:latin typeface="Arial"/>
              <a:ea typeface="Arial"/>
              <a:cs typeface="Arial"/>
              <a:sym typeface="Arial"/>
            </a:endParaRPr>
          </a:p>
        </p:txBody>
      </p:sp>
      <p:sp>
        <p:nvSpPr>
          <p:cNvPr id="444" name="Google Shape;444;p56"/>
          <p:cNvSpPr/>
          <p:nvPr/>
        </p:nvSpPr>
        <p:spPr>
          <a:xfrm>
            <a:off x="6856910" y="3819525"/>
            <a:ext cx="3809100" cy="755700"/>
          </a:xfrm>
          <a:prstGeom prst="roundRect">
            <a:avLst>
              <a:gd fmla="val 50000" name="adj"/>
            </a:avLst>
          </a:prstGeom>
          <a:solidFill>
            <a:srgbClr val="FFFFFF"/>
          </a:solidFill>
          <a:ln>
            <a:noFill/>
          </a:ln>
          <a:effectLst>
            <a:outerShdw blurRad="127000" rotWithShape="0">
              <a:srgbClr val="000000">
                <a:alpha val="2941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Arial"/>
              <a:buNone/>
            </a:pPr>
            <a:r>
              <a:rPr b="0" i="0" lang="en-US" sz="3000" u="none" cap="none" strike="noStrike">
                <a:solidFill>
                  <a:srgbClr val="80868B"/>
                </a:solidFill>
                <a:latin typeface="Arial"/>
                <a:ea typeface="Arial"/>
                <a:cs typeface="Arial"/>
                <a:sym typeface="Arial"/>
              </a:rPr>
              <a:t>Column Label</a:t>
            </a:r>
            <a:endParaRPr b="0" i="0" sz="1400" u="none" cap="none" strike="noStrike">
              <a:solidFill>
                <a:srgbClr val="000000"/>
              </a:solidFill>
              <a:latin typeface="Arial"/>
              <a:ea typeface="Arial"/>
              <a:cs typeface="Arial"/>
              <a:sym typeface="Arial"/>
            </a:endParaRPr>
          </a:p>
        </p:txBody>
      </p:sp>
      <p:sp>
        <p:nvSpPr>
          <p:cNvPr id="445" name="Google Shape;445;p56"/>
          <p:cNvSpPr/>
          <p:nvPr/>
        </p:nvSpPr>
        <p:spPr>
          <a:xfrm>
            <a:off x="12184725" y="3819525"/>
            <a:ext cx="3809100" cy="755700"/>
          </a:xfrm>
          <a:prstGeom prst="roundRect">
            <a:avLst>
              <a:gd fmla="val 50000" name="adj"/>
            </a:avLst>
          </a:prstGeom>
          <a:solidFill>
            <a:srgbClr val="FFFFFF"/>
          </a:solidFill>
          <a:ln>
            <a:noFill/>
          </a:ln>
          <a:effectLst>
            <a:outerShdw blurRad="127000" rotWithShape="0">
              <a:srgbClr val="000000">
                <a:alpha val="2941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Arial"/>
              <a:buNone/>
            </a:pPr>
            <a:r>
              <a:rPr b="0" i="0" lang="en-US" sz="3000" u="none" cap="none" strike="noStrike">
                <a:solidFill>
                  <a:srgbClr val="80868B"/>
                </a:solidFill>
                <a:latin typeface="Arial"/>
                <a:ea typeface="Arial"/>
                <a:cs typeface="Arial"/>
                <a:sym typeface="Arial"/>
              </a:rPr>
              <a:t>Column Label</a:t>
            </a:r>
            <a:endParaRPr b="0" i="0" sz="1400" u="none" cap="none" strike="noStrike">
              <a:solidFill>
                <a:srgbClr val="000000"/>
              </a:solidFill>
              <a:latin typeface="Arial"/>
              <a:ea typeface="Arial"/>
              <a:cs typeface="Arial"/>
              <a:sym typeface="Arial"/>
            </a:endParaRPr>
          </a:p>
        </p:txBody>
      </p:sp>
      <p:sp>
        <p:nvSpPr>
          <p:cNvPr id="446" name="Google Shape;446;p56"/>
          <p:cNvSpPr/>
          <p:nvPr/>
        </p:nvSpPr>
        <p:spPr>
          <a:xfrm>
            <a:off x="16768055" y="3819525"/>
            <a:ext cx="3809100" cy="755700"/>
          </a:xfrm>
          <a:prstGeom prst="roundRect">
            <a:avLst>
              <a:gd fmla="val 50000" name="adj"/>
            </a:avLst>
          </a:prstGeom>
          <a:solidFill>
            <a:srgbClr val="FFFFFF"/>
          </a:solidFill>
          <a:ln>
            <a:noFill/>
          </a:ln>
          <a:effectLst>
            <a:outerShdw blurRad="127000" rotWithShape="0">
              <a:srgbClr val="000000">
                <a:alpha val="2941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3000"/>
              <a:buFont typeface="Arial"/>
              <a:buNone/>
            </a:pPr>
            <a:r>
              <a:rPr b="0" i="0" lang="en-US" sz="3000" u="none" cap="none" strike="noStrike">
                <a:solidFill>
                  <a:srgbClr val="80868B"/>
                </a:solidFill>
                <a:latin typeface="Arial"/>
                <a:ea typeface="Arial"/>
                <a:cs typeface="Arial"/>
                <a:sym typeface="Arial"/>
              </a:rPr>
              <a:t>Column Label</a:t>
            </a:r>
            <a:endParaRPr b="0" i="0" sz="1400" u="none" cap="none" strike="noStrike">
              <a:solidFill>
                <a:srgbClr val="000000"/>
              </a:solidFill>
              <a:latin typeface="Arial"/>
              <a:ea typeface="Arial"/>
              <a:cs typeface="Arial"/>
              <a:sym typeface="Arial"/>
            </a:endParaRPr>
          </a:p>
        </p:txBody>
      </p:sp>
      <p:sp>
        <p:nvSpPr>
          <p:cNvPr id="447" name="Google Shape;447;p56"/>
          <p:cNvSpPr/>
          <p:nvPr/>
        </p:nvSpPr>
        <p:spPr>
          <a:xfrm>
            <a:off x="4999641" y="5670500"/>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48" name="Google Shape;448;p56"/>
          <p:cNvSpPr/>
          <p:nvPr/>
        </p:nvSpPr>
        <p:spPr>
          <a:xfrm>
            <a:off x="4999641" y="10287049"/>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49" name="Google Shape;449;p56"/>
          <p:cNvSpPr/>
          <p:nvPr/>
        </p:nvSpPr>
        <p:spPr>
          <a:xfrm>
            <a:off x="9621074" y="5670500"/>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0" name="Google Shape;450;p56"/>
          <p:cNvSpPr/>
          <p:nvPr/>
        </p:nvSpPr>
        <p:spPr>
          <a:xfrm>
            <a:off x="9621074" y="10287049"/>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1" name="Google Shape;451;p56"/>
          <p:cNvSpPr/>
          <p:nvPr/>
        </p:nvSpPr>
        <p:spPr>
          <a:xfrm>
            <a:off x="4999641" y="795832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2" name="Google Shape;452;p56"/>
          <p:cNvSpPr/>
          <p:nvPr/>
        </p:nvSpPr>
        <p:spPr>
          <a:xfrm>
            <a:off x="14948889" y="5670500"/>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3" name="Google Shape;453;p56"/>
          <p:cNvSpPr/>
          <p:nvPr/>
        </p:nvSpPr>
        <p:spPr>
          <a:xfrm>
            <a:off x="14948889" y="10287049"/>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4" name="Google Shape;454;p56"/>
          <p:cNvSpPr/>
          <p:nvPr/>
        </p:nvSpPr>
        <p:spPr>
          <a:xfrm>
            <a:off x="19532219" y="5670500"/>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5" name="Google Shape;455;p56"/>
          <p:cNvSpPr/>
          <p:nvPr/>
        </p:nvSpPr>
        <p:spPr>
          <a:xfrm>
            <a:off x="19532219" y="10287049"/>
            <a:ext cx="791100" cy="7911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6" name="Google Shape;456;p56"/>
          <p:cNvSpPr/>
          <p:nvPr/>
        </p:nvSpPr>
        <p:spPr>
          <a:xfrm>
            <a:off x="19532219" y="795832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7" name="Google Shape;457;p56"/>
          <p:cNvSpPr/>
          <p:nvPr/>
        </p:nvSpPr>
        <p:spPr>
          <a:xfrm>
            <a:off x="5180020" y="5839883"/>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458" name="Google Shape;458;p56"/>
          <p:cNvSpPr/>
          <p:nvPr/>
        </p:nvSpPr>
        <p:spPr>
          <a:xfrm>
            <a:off x="9786039" y="5839883"/>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459" name="Google Shape;459;p56"/>
          <p:cNvSpPr/>
          <p:nvPr/>
        </p:nvSpPr>
        <p:spPr>
          <a:xfrm>
            <a:off x="15129267" y="5839883"/>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460" name="Google Shape;460;p56"/>
          <p:cNvSpPr/>
          <p:nvPr/>
        </p:nvSpPr>
        <p:spPr>
          <a:xfrm>
            <a:off x="19712595" y="5839883"/>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461" name="Google Shape;461;p56"/>
          <p:cNvSpPr/>
          <p:nvPr/>
        </p:nvSpPr>
        <p:spPr>
          <a:xfrm>
            <a:off x="5180020" y="10437957"/>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462" name="Google Shape;462;p56"/>
          <p:cNvSpPr/>
          <p:nvPr/>
        </p:nvSpPr>
        <p:spPr>
          <a:xfrm>
            <a:off x="9786039" y="10437957"/>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463" name="Google Shape;463;p56"/>
          <p:cNvSpPr/>
          <p:nvPr/>
        </p:nvSpPr>
        <p:spPr>
          <a:xfrm>
            <a:off x="15129267" y="10437957"/>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464" name="Google Shape;464;p56"/>
          <p:cNvSpPr/>
          <p:nvPr/>
        </p:nvSpPr>
        <p:spPr>
          <a:xfrm>
            <a:off x="19712595" y="10437957"/>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465" name="Google Shape;465;p56"/>
          <p:cNvSpPr/>
          <p:nvPr/>
        </p:nvSpPr>
        <p:spPr>
          <a:xfrm>
            <a:off x="5180020" y="8138955"/>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466" name="Google Shape;466;p56"/>
          <p:cNvSpPr/>
          <p:nvPr/>
        </p:nvSpPr>
        <p:spPr>
          <a:xfrm>
            <a:off x="19712595" y="8138955"/>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cxnSp>
        <p:nvCxnSpPr>
          <p:cNvPr id="471" name="Google Shape;471;p57"/>
          <p:cNvCxnSpPr/>
          <p:nvPr/>
        </p:nvCxnSpPr>
        <p:spPr>
          <a:xfrm>
            <a:off x="4188916" y="3900445"/>
            <a:ext cx="0" cy="1634700"/>
          </a:xfrm>
          <a:prstGeom prst="straightConnector1">
            <a:avLst/>
          </a:prstGeom>
          <a:noFill/>
          <a:ln cap="flat" cmpd="sng" w="63500">
            <a:solidFill>
              <a:srgbClr val="0CAD4D"/>
            </a:solidFill>
            <a:prstDash val="solid"/>
            <a:miter lim="400000"/>
            <a:headEnd len="sm" w="sm" type="none"/>
            <a:tailEnd len="med" w="med" type="triangle"/>
          </a:ln>
        </p:spPr>
      </p:cxnSp>
      <p:cxnSp>
        <p:nvCxnSpPr>
          <p:cNvPr id="472" name="Google Shape;472;p57"/>
          <p:cNvCxnSpPr/>
          <p:nvPr/>
        </p:nvCxnSpPr>
        <p:spPr>
          <a:xfrm>
            <a:off x="4976214" y="6866847"/>
            <a:ext cx="2397000" cy="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73" name="Google Shape;473;p57"/>
          <p:cNvCxnSpPr/>
          <p:nvPr/>
        </p:nvCxnSpPr>
        <p:spPr>
          <a:xfrm>
            <a:off x="8811614" y="10270447"/>
            <a:ext cx="2397000" cy="0"/>
          </a:xfrm>
          <a:prstGeom prst="straightConnector1">
            <a:avLst/>
          </a:prstGeom>
          <a:noFill/>
          <a:ln cap="flat" cmpd="sng" w="63500">
            <a:solidFill>
              <a:schemeClr val="accent1"/>
            </a:solidFill>
            <a:prstDash val="solid"/>
            <a:miter lim="400000"/>
            <a:headEnd len="sm" w="sm" type="none"/>
            <a:tailEnd len="med" w="med" type="triangle"/>
          </a:ln>
        </p:spPr>
      </p:cxnSp>
      <p:cxnSp>
        <p:nvCxnSpPr>
          <p:cNvPr id="474" name="Google Shape;474;p57"/>
          <p:cNvCxnSpPr/>
          <p:nvPr/>
        </p:nvCxnSpPr>
        <p:spPr>
          <a:xfrm>
            <a:off x="12608914" y="6866847"/>
            <a:ext cx="2397000" cy="0"/>
          </a:xfrm>
          <a:prstGeom prst="straightConnector1">
            <a:avLst/>
          </a:prstGeom>
          <a:noFill/>
          <a:ln cap="flat" cmpd="sng" w="76200">
            <a:solidFill>
              <a:srgbClr val="4285F4"/>
            </a:solidFill>
            <a:prstDash val="solid"/>
            <a:miter lim="400000"/>
            <a:headEnd len="sm" w="sm" type="none"/>
            <a:tailEnd len="med" w="med" type="triangle"/>
          </a:ln>
        </p:spPr>
      </p:cxnSp>
      <p:cxnSp>
        <p:nvCxnSpPr>
          <p:cNvPr id="475" name="Google Shape;475;p57"/>
          <p:cNvCxnSpPr/>
          <p:nvPr/>
        </p:nvCxnSpPr>
        <p:spPr>
          <a:xfrm>
            <a:off x="16444314" y="6866847"/>
            <a:ext cx="2397000" cy="0"/>
          </a:xfrm>
          <a:prstGeom prst="straightConnector1">
            <a:avLst/>
          </a:prstGeom>
          <a:noFill/>
          <a:ln cap="flat" cmpd="sng" w="76200">
            <a:solidFill>
              <a:srgbClr val="4285F4"/>
            </a:solidFill>
            <a:prstDash val="solid"/>
            <a:miter lim="400000"/>
            <a:headEnd len="sm" w="sm" type="none"/>
            <a:tailEnd len="med" w="med" type="triangle"/>
          </a:ln>
        </p:spPr>
      </p:cxnSp>
      <p:sp>
        <p:nvSpPr>
          <p:cNvPr id="476" name="Google Shape;476;p57"/>
          <p:cNvSpPr txBox="1"/>
          <p:nvPr/>
        </p:nvSpPr>
        <p:spPr>
          <a:xfrm>
            <a:off x="2269066" y="1551516"/>
            <a:ext cx="57291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Flow-Style Chart</a:t>
            </a:r>
            <a:endParaRPr b="0" i="0" sz="1400" u="none" cap="none" strike="noStrike">
              <a:solidFill>
                <a:schemeClr val="dk1"/>
              </a:solidFill>
              <a:latin typeface="Arial"/>
              <a:ea typeface="Arial"/>
              <a:cs typeface="Arial"/>
              <a:sym typeface="Arial"/>
            </a:endParaRPr>
          </a:p>
        </p:txBody>
      </p:sp>
      <p:sp>
        <p:nvSpPr>
          <p:cNvPr id="477" name="Google Shape;477;p57"/>
          <p:cNvSpPr/>
          <p:nvPr/>
        </p:nvSpPr>
        <p:spPr>
          <a:xfrm>
            <a:off x="2286000" y="3096187"/>
            <a:ext cx="3805800" cy="10479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Start</a:t>
            </a:r>
            <a:endParaRPr b="0" i="0" sz="1400" u="none" cap="none" strike="noStrike">
              <a:solidFill>
                <a:srgbClr val="000000"/>
              </a:solidFill>
              <a:latin typeface="Arial"/>
              <a:ea typeface="Arial"/>
              <a:cs typeface="Arial"/>
              <a:sym typeface="Arial"/>
            </a:endParaRPr>
          </a:p>
        </p:txBody>
      </p:sp>
      <p:sp>
        <p:nvSpPr>
          <p:cNvPr id="478" name="Google Shape;478;p57"/>
          <p:cNvSpPr/>
          <p:nvPr/>
        </p:nvSpPr>
        <p:spPr>
          <a:xfrm>
            <a:off x="2286000" y="5757333"/>
            <a:ext cx="38058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Two or Three </a:t>
            </a:r>
            <a:br>
              <a:rPr b="0" i="0" lang="en-US" sz="3000" u="none" cap="none" strike="noStrike">
                <a:solidFill>
                  <a:srgbClr val="1A1A1A"/>
                </a:solidFill>
                <a:latin typeface="Arial"/>
                <a:ea typeface="Arial"/>
                <a:cs typeface="Arial"/>
                <a:sym typeface="Arial"/>
              </a:rPr>
            </a:br>
            <a:r>
              <a:rPr b="0" i="0" lang="en-US" sz="3000" u="none" cap="none" strike="noStrike">
                <a:solidFill>
                  <a:srgbClr val="1A1A1A"/>
                </a:solidFill>
                <a:latin typeface="Arial"/>
                <a:ea typeface="Arial"/>
                <a:cs typeface="Arial"/>
                <a:sym typeface="Arial"/>
              </a:rPr>
              <a:t>Line Caption</a:t>
            </a:r>
            <a:endParaRPr b="0" i="0" sz="1400" u="none" cap="none" strike="noStrike">
              <a:solidFill>
                <a:srgbClr val="000000"/>
              </a:solidFill>
              <a:latin typeface="Arial"/>
              <a:ea typeface="Arial"/>
              <a:cs typeface="Arial"/>
              <a:sym typeface="Arial"/>
            </a:endParaRPr>
          </a:p>
        </p:txBody>
      </p:sp>
      <p:sp>
        <p:nvSpPr>
          <p:cNvPr id="479" name="Google Shape;479;p57"/>
          <p:cNvSpPr/>
          <p:nvPr/>
        </p:nvSpPr>
        <p:spPr>
          <a:xfrm>
            <a:off x="7658100" y="5757333"/>
            <a:ext cx="29574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A</a:t>
            </a:r>
            <a:endParaRPr b="0" i="0" sz="1400" u="none" cap="none" strike="noStrike">
              <a:solidFill>
                <a:srgbClr val="000000"/>
              </a:solidFill>
              <a:latin typeface="Arial"/>
              <a:ea typeface="Arial"/>
              <a:cs typeface="Arial"/>
              <a:sym typeface="Arial"/>
            </a:endParaRPr>
          </a:p>
        </p:txBody>
      </p:sp>
      <p:sp>
        <p:nvSpPr>
          <p:cNvPr id="480" name="Google Shape;480;p57"/>
          <p:cNvSpPr/>
          <p:nvPr/>
        </p:nvSpPr>
        <p:spPr>
          <a:xfrm>
            <a:off x="11476566" y="5757333"/>
            <a:ext cx="29574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B</a:t>
            </a:r>
            <a:endParaRPr b="0" i="0" sz="1400" u="none" cap="none" strike="noStrike">
              <a:solidFill>
                <a:srgbClr val="000000"/>
              </a:solidFill>
              <a:latin typeface="Arial"/>
              <a:ea typeface="Arial"/>
              <a:cs typeface="Arial"/>
              <a:sym typeface="Arial"/>
            </a:endParaRPr>
          </a:p>
        </p:txBody>
      </p:sp>
      <p:sp>
        <p:nvSpPr>
          <p:cNvPr id="481" name="Google Shape;481;p57"/>
          <p:cNvSpPr/>
          <p:nvPr/>
        </p:nvSpPr>
        <p:spPr>
          <a:xfrm>
            <a:off x="15287955" y="5757333"/>
            <a:ext cx="29643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C  </a:t>
            </a:r>
            <a:endParaRPr b="0" i="0" sz="1400" u="none" cap="none" strike="noStrike">
              <a:solidFill>
                <a:srgbClr val="000000"/>
              </a:solidFill>
              <a:latin typeface="Arial"/>
              <a:ea typeface="Arial"/>
              <a:cs typeface="Arial"/>
              <a:sym typeface="Arial"/>
            </a:endParaRPr>
          </a:p>
        </p:txBody>
      </p:sp>
      <p:sp>
        <p:nvSpPr>
          <p:cNvPr id="482" name="Google Shape;482;p57"/>
          <p:cNvSpPr/>
          <p:nvPr/>
        </p:nvSpPr>
        <p:spPr>
          <a:xfrm>
            <a:off x="19083534" y="5757333"/>
            <a:ext cx="2987400" cy="22191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D</a:t>
            </a:r>
            <a:endParaRPr b="0" i="0" sz="1400" u="none" cap="none" strike="noStrike">
              <a:solidFill>
                <a:srgbClr val="000000"/>
              </a:solidFill>
              <a:latin typeface="Arial"/>
              <a:ea typeface="Arial"/>
              <a:cs typeface="Arial"/>
              <a:sym typeface="Arial"/>
            </a:endParaRPr>
          </a:p>
        </p:txBody>
      </p:sp>
      <p:sp>
        <p:nvSpPr>
          <p:cNvPr id="483" name="Google Shape;483;p57"/>
          <p:cNvSpPr/>
          <p:nvPr/>
        </p:nvSpPr>
        <p:spPr>
          <a:xfrm>
            <a:off x="5307707" y="4575175"/>
            <a:ext cx="3064500" cy="748500"/>
          </a:xfrm>
          <a:prstGeom prst="roundRect">
            <a:avLst>
              <a:gd fmla="val 50000" name="adj"/>
            </a:avLst>
          </a:prstGeom>
          <a:solidFill>
            <a:srgbClr val="FFFFFF"/>
          </a:solidFill>
          <a:ln>
            <a:noFill/>
          </a:ln>
          <a:effectLst>
            <a:outerShdw blurRad="127000" rotWithShape="0">
              <a:srgbClr val="000000">
                <a:alpha val="2941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2500"/>
              <a:buFont typeface="Arial"/>
              <a:buNone/>
            </a:pPr>
            <a:r>
              <a:rPr b="0" i="0" lang="en-US" sz="2500" u="none" cap="none" strike="noStrike">
                <a:solidFill>
                  <a:srgbClr val="80868B"/>
                </a:solidFill>
                <a:latin typeface="Arial"/>
                <a:ea typeface="Arial"/>
                <a:cs typeface="Arial"/>
                <a:sym typeface="Arial"/>
              </a:rPr>
              <a:t>Bridge Caption</a:t>
            </a:r>
            <a:endParaRPr b="0" i="0" sz="1400" u="none" cap="none" strike="noStrike">
              <a:solidFill>
                <a:srgbClr val="000000"/>
              </a:solidFill>
              <a:latin typeface="Arial"/>
              <a:ea typeface="Arial"/>
              <a:cs typeface="Arial"/>
              <a:sym typeface="Arial"/>
            </a:endParaRPr>
          </a:p>
        </p:txBody>
      </p:sp>
      <p:sp>
        <p:nvSpPr>
          <p:cNvPr id="484" name="Google Shape;484;p57"/>
          <p:cNvSpPr/>
          <p:nvPr/>
        </p:nvSpPr>
        <p:spPr>
          <a:xfrm>
            <a:off x="7626350" y="9157394"/>
            <a:ext cx="2989200" cy="2282400"/>
          </a:xfrm>
          <a:prstGeom prst="roundRect">
            <a:avLst>
              <a:gd fmla="val 0"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Arial"/>
              <a:buNone/>
            </a:pPr>
            <a:r>
              <a:rPr b="1" i="0" lang="en-US" sz="3000" u="none" cap="none" strike="noStrike">
                <a:solidFill>
                  <a:srgbClr val="FFFFFF"/>
                </a:solidFill>
                <a:latin typeface="Arial"/>
                <a:ea typeface="Arial"/>
                <a:cs typeface="Arial"/>
                <a:sym typeface="Arial"/>
              </a:rPr>
              <a:t>Decision</a:t>
            </a:r>
            <a:br>
              <a:rPr b="1" i="0" lang="en-US" sz="3000" u="none" cap="none" strike="noStrike">
                <a:solidFill>
                  <a:srgbClr val="FFFFFF"/>
                </a:solidFill>
                <a:latin typeface="Arial"/>
                <a:ea typeface="Arial"/>
                <a:cs typeface="Arial"/>
                <a:sym typeface="Arial"/>
              </a:rPr>
            </a:br>
            <a:r>
              <a:rPr b="1" i="0" lang="en-US" sz="3000" u="none" cap="none" strike="noStrike">
                <a:solidFill>
                  <a:srgbClr val="FFFFFF"/>
                </a:solidFill>
                <a:latin typeface="Arial"/>
                <a:ea typeface="Arial"/>
                <a:cs typeface="Arial"/>
                <a:sym typeface="Arial"/>
              </a:rPr>
              <a:t> Node?</a:t>
            </a:r>
            <a:endParaRPr b="0" i="0" sz="1400" u="none" cap="none" strike="noStrike">
              <a:solidFill>
                <a:srgbClr val="000000"/>
              </a:solidFill>
              <a:latin typeface="Arial"/>
              <a:ea typeface="Arial"/>
              <a:cs typeface="Arial"/>
              <a:sym typeface="Arial"/>
            </a:endParaRPr>
          </a:p>
        </p:txBody>
      </p:sp>
      <p:cxnSp>
        <p:nvCxnSpPr>
          <p:cNvPr id="485" name="Google Shape;485;p57"/>
          <p:cNvCxnSpPr>
            <a:stCxn id="482" idx="2"/>
            <a:endCxn id="484" idx="0"/>
          </p:cNvCxnSpPr>
          <p:nvPr/>
        </p:nvCxnSpPr>
        <p:spPr>
          <a:xfrm rot="5400000">
            <a:off x="14258484" y="2838783"/>
            <a:ext cx="1181100" cy="11456400"/>
          </a:xfrm>
          <a:prstGeom prst="bentConnector3">
            <a:avLst>
              <a:gd fmla="val 49994" name="adj1"/>
            </a:avLst>
          </a:prstGeom>
          <a:noFill/>
          <a:ln cap="flat" cmpd="sng" w="63500">
            <a:solidFill>
              <a:schemeClr val="accent1"/>
            </a:solidFill>
            <a:prstDash val="solid"/>
            <a:miter lim="400000"/>
            <a:headEnd len="sm" w="sm" type="none"/>
            <a:tailEnd len="med" w="med" type="triangle"/>
          </a:ln>
        </p:spPr>
      </p:cxnSp>
      <p:sp>
        <p:nvSpPr>
          <p:cNvPr id="486" name="Google Shape;486;p57"/>
          <p:cNvSpPr/>
          <p:nvPr/>
        </p:nvSpPr>
        <p:spPr>
          <a:xfrm>
            <a:off x="6526530" y="7119619"/>
            <a:ext cx="1099818" cy="3178818"/>
          </a:xfrm>
          <a:custGeom>
            <a:rect b="b" l="l" r="r" t="t"/>
            <a:pathLst>
              <a:path extrusionOk="0" h="21600" w="21600">
                <a:moveTo>
                  <a:pt x="0" y="0"/>
                </a:moveTo>
                <a:lnTo>
                  <a:pt x="0" y="21600"/>
                </a:lnTo>
                <a:lnTo>
                  <a:pt x="21600" y="21600"/>
                </a:lnTo>
              </a:path>
            </a:pathLst>
          </a:custGeom>
          <a:noFill/>
          <a:ln cap="flat" cmpd="sng" w="63500">
            <a:solidFill>
              <a:srgbClr val="0CAD4D"/>
            </a:solidFill>
            <a:prstDash val="solid"/>
            <a:miter lim="400000"/>
            <a:headEnd len="med" w="med" type="triangl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487" name="Google Shape;487;p57"/>
          <p:cNvSpPr/>
          <p:nvPr/>
        </p:nvSpPr>
        <p:spPr>
          <a:xfrm>
            <a:off x="5799038" y="8694556"/>
            <a:ext cx="1493100" cy="843300"/>
          </a:xfrm>
          <a:prstGeom prst="roundRect">
            <a:avLst>
              <a:gd fmla="val 47990" name="adj"/>
            </a:avLst>
          </a:prstGeom>
          <a:solidFill>
            <a:srgbClr val="FFFFFF"/>
          </a:solidFill>
          <a:ln>
            <a:noFill/>
          </a:ln>
          <a:effectLst>
            <a:outerShdw blurRad="127000" rotWithShape="0">
              <a:srgbClr val="000000">
                <a:alpha val="2509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1A853"/>
              </a:buClr>
              <a:buSzPts val="2500"/>
              <a:buFont typeface="Arial"/>
              <a:buNone/>
            </a:pPr>
            <a:r>
              <a:rPr b="1" i="0" lang="en-US" sz="2500" u="none" cap="none" strike="noStrike">
                <a:solidFill>
                  <a:srgbClr val="31A853"/>
                </a:solidFill>
                <a:latin typeface="Arial"/>
                <a:ea typeface="Arial"/>
                <a:cs typeface="Arial"/>
                <a:sym typeface="Arial"/>
              </a:rPr>
              <a:t>Yes</a:t>
            </a:r>
            <a:endParaRPr b="0" i="0" sz="1400" u="none" cap="none" strike="noStrike">
              <a:solidFill>
                <a:srgbClr val="000000"/>
              </a:solidFill>
              <a:latin typeface="Arial"/>
              <a:ea typeface="Arial"/>
              <a:cs typeface="Arial"/>
              <a:sym typeface="Arial"/>
            </a:endParaRPr>
          </a:p>
        </p:txBody>
      </p:sp>
      <p:sp>
        <p:nvSpPr>
          <p:cNvPr id="488" name="Google Shape;488;p57"/>
          <p:cNvSpPr/>
          <p:nvPr/>
        </p:nvSpPr>
        <p:spPr>
          <a:xfrm>
            <a:off x="19085719" y="9929679"/>
            <a:ext cx="2957400" cy="10479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End</a:t>
            </a:r>
            <a:endParaRPr b="0" i="0" sz="1400" u="none" cap="none" strike="noStrike">
              <a:solidFill>
                <a:srgbClr val="000000"/>
              </a:solidFill>
              <a:latin typeface="Arial"/>
              <a:ea typeface="Arial"/>
              <a:cs typeface="Arial"/>
              <a:sym typeface="Arial"/>
            </a:endParaRPr>
          </a:p>
        </p:txBody>
      </p:sp>
      <p:cxnSp>
        <p:nvCxnSpPr>
          <p:cNvPr id="489" name="Google Shape;489;p57"/>
          <p:cNvCxnSpPr/>
          <p:nvPr/>
        </p:nvCxnSpPr>
        <p:spPr>
          <a:xfrm>
            <a:off x="12608914" y="10270447"/>
            <a:ext cx="2397000" cy="0"/>
          </a:xfrm>
          <a:prstGeom prst="straightConnector1">
            <a:avLst/>
          </a:prstGeom>
          <a:noFill/>
          <a:ln cap="flat" cmpd="sng" w="63500">
            <a:solidFill>
              <a:srgbClr val="FFBC04"/>
            </a:solidFill>
            <a:prstDash val="solid"/>
            <a:miter lim="400000"/>
            <a:headEnd len="sm" w="sm" type="none"/>
            <a:tailEnd len="med" w="med" type="triangle"/>
          </a:ln>
        </p:spPr>
      </p:cxnSp>
      <p:cxnSp>
        <p:nvCxnSpPr>
          <p:cNvPr id="490" name="Google Shape;490;p57"/>
          <p:cNvCxnSpPr/>
          <p:nvPr/>
        </p:nvCxnSpPr>
        <p:spPr>
          <a:xfrm>
            <a:off x="16444314" y="10270447"/>
            <a:ext cx="2397000" cy="0"/>
          </a:xfrm>
          <a:prstGeom prst="straightConnector1">
            <a:avLst/>
          </a:prstGeom>
          <a:noFill/>
          <a:ln cap="flat" cmpd="sng" w="63500">
            <a:solidFill>
              <a:srgbClr val="FFBC04"/>
            </a:solidFill>
            <a:prstDash val="solid"/>
            <a:miter lim="400000"/>
            <a:headEnd len="sm" w="sm" type="none"/>
            <a:tailEnd len="med" w="med" type="triangle"/>
          </a:ln>
        </p:spPr>
      </p:cxnSp>
      <p:sp>
        <p:nvSpPr>
          <p:cNvPr id="491" name="Google Shape;491;p57"/>
          <p:cNvSpPr/>
          <p:nvPr/>
        </p:nvSpPr>
        <p:spPr>
          <a:xfrm>
            <a:off x="11476566" y="9189144"/>
            <a:ext cx="2957400" cy="2219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E</a:t>
            </a:r>
            <a:endParaRPr b="0" i="0" sz="1400" u="none" cap="none" strike="noStrike">
              <a:solidFill>
                <a:srgbClr val="000000"/>
              </a:solidFill>
              <a:latin typeface="Arial"/>
              <a:ea typeface="Arial"/>
              <a:cs typeface="Arial"/>
              <a:sym typeface="Arial"/>
            </a:endParaRPr>
          </a:p>
        </p:txBody>
      </p:sp>
      <p:sp>
        <p:nvSpPr>
          <p:cNvPr id="492" name="Google Shape;492;p57"/>
          <p:cNvSpPr/>
          <p:nvPr/>
        </p:nvSpPr>
        <p:spPr>
          <a:xfrm>
            <a:off x="15287955" y="9189144"/>
            <a:ext cx="2964300" cy="2219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Step F</a:t>
            </a:r>
            <a:endParaRPr b="0" i="0" sz="1400" u="none" cap="none" strike="noStrike">
              <a:solidFill>
                <a:srgbClr val="000000"/>
              </a:solidFill>
              <a:latin typeface="Arial"/>
              <a:ea typeface="Arial"/>
              <a:cs typeface="Arial"/>
              <a:sym typeface="Arial"/>
            </a:endParaRPr>
          </a:p>
        </p:txBody>
      </p:sp>
      <p:sp>
        <p:nvSpPr>
          <p:cNvPr id="493" name="Google Shape;493;p57"/>
          <p:cNvSpPr/>
          <p:nvPr/>
        </p:nvSpPr>
        <p:spPr>
          <a:xfrm>
            <a:off x="9837638" y="10906720"/>
            <a:ext cx="1493100" cy="843300"/>
          </a:xfrm>
          <a:prstGeom prst="roundRect">
            <a:avLst>
              <a:gd fmla="val 47990" name="adj"/>
            </a:avLst>
          </a:prstGeom>
          <a:solidFill>
            <a:srgbClr val="FFFFFF"/>
          </a:solidFill>
          <a:ln>
            <a:noFill/>
          </a:ln>
          <a:effectLst>
            <a:outerShdw blurRad="127000" rotWithShape="0">
              <a:srgbClr val="000000">
                <a:alpha val="2509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E94235"/>
              </a:buClr>
              <a:buSzPts val="2500"/>
              <a:buFont typeface="Arial"/>
              <a:buNone/>
            </a:pPr>
            <a:r>
              <a:rPr b="1" i="0" lang="en-US" sz="2500" u="none" cap="none" strike="noStrike">
                <a:solidFill>
                  <a:srgbClr val="E94235"/>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sp>
        <p:nvSpPr>
          <p:cNvPr id="494" name="Google Shape;494;p57"/>
          <p:cNvSpPr/>
          <p:nvPr/>
        </p:nvSpPr>
        <p:spPr>
          <a:xfrm>
            <a:off x="13379844" y="4575175"/>
            <a:ext cx="3064500" cy="748500"/>
          </a:xfrm>
          <a:prstGeom prst="roundRect">
            <a:avLst>
              <a:gd fmla="val 50000" name="adj"/>
            </a:avLst>
          </a:prstGeom>
          <a:solidFill>
            <a:srgbClr val="FFFFFF"/>
          </a:solidFill>
          <a:ln>
            <a:noFill/>
          </a:ln>
          <a:effectLst>
            <a:outerShdw blurRad="127000" rotWithShape="0">
              <a:srgbClr val="000000">
                <a:alpha val="2941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2500"/>
              <a:buFont typeface="Arial"/>
              <a:buNone/>
            </a:pPr>
            <a:r>
              <a:rPr b="0" i="0" lang="en-US" sz="2500" u="none" cap="none" strike="noStrike">
                <a:solidFill>
                  <a:srgbClr val="80868B"/>
                </a:solidFill>
                <a:latin typeface="Arial"/>
                <a:ea typeface="Arial"/>
                <a:cs typeface="Arial"/>
                <a:sym typeface="Arial"/>
              </a:rPr>
              <a:t>Bridge Caption</a:t>
            </a:r>
            <a:endParaRPr b="0" i="0" sz="1400" u="none" cap="none" strike="noStrike">
              <a:solidFill>
                <a:srgbClr val="000000"/>
              </a:solidFill>
              <a:latin typeface="Arial"/>
              <a:ea typeface="Arial"/>
              <a:cs typeface="Arial"/>
              <a:sym typeface="Arial"/>
            </a:endParaRPr>
          </a:p>
        </p:txBody>
      </p:sp>
      <p:sp>
        <p:nvSpPr>
          <p:cNvPr id="495" name="Google Shape;495;p57"/>
          <p:cNvSpPr/>
          <p:nvPr/>
        </p:nvSpPr>
        <p:spPr>
          <a:xfrm>
            <a:off x="17096709" y="4575175"/>
            <a:ext cx="3064500" cy="748500"/>
          </a:xfrm>
          <a:prstGeom prst="roundRect">
            <a:avLst>
              <a:gd fmla="val 50000" name="adj"/>
            </a:avLst>
          </a:prstGeom>
          <a:solidFill>
            <a:srgbClr val="FFFFFF"/>
          </a:solidFill>
          <a:ln>
            <a:noFill/>
          </a:ln>
          <a:effectLst>
            <a:outerShdw blurRad="127000" rotWithShape="0">
              <a:srgbClr val="000000">
                <a:alpha val="2941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2500"/>
              <a:buFont typeface="Arial"/>
              <a:buNone/>
            </a:pPr>
            <a:r>
              <a:rPr b="0" i="0" lang="en-US" sz="2500" u="none" cap="none" strike="noStrike">
                <a:solidFill>
                  <a:srgbClr val="80868B"/>
                </a:solidFill>
                <a:latin typeface="Arial"/>
                <a:ea typeface="Arial"/>
                <a:cs typeface="Arial"/>
                <a:sym typeface="Arial"/>
              </a:rPr>
              <a:t>Bridge Caption</a:t>
            </a:r>
            <a:endParaRPr b="0" i="0" sz="1400" u="none" cap="none" strike="noStrike">
              <a:solidFill>
                <a:srgbClr val="000000"/>
              </a:solidFill>
              <a:latin typeface="Arial"/>
              <a:ea typeface="Arial"/>
              <a:cs typeface="Arial"/>
              <a:sym typeface="Arial"/>
            </a:endParaRPr>
          </a:p>
        </p:txBody>
      </p:sp>
      <p:sp>
        <p:nvSpPr>
          <p:cNvPr id="496" name="Google Shape;496;p57"/>
          <p:cNvSpPr/>
          <p:nvPr/>
        </p:nvSpPr>
        <p:spPr>
          <a:xfrm>
            <a:off x="9508058" y="4575175"/>
            <a:ext cx="3064500" cy="748500"/>
          </a:xfrm>
          <a:prstGeom prst="roundRect">
            <a:avLst>
              <a:gd fmla="val 50000" name="adj"/>
            </a:avLst>
          </a:prstGeom>
          <a:solidFill>
            <a:srgbClr val="FFFFFF"/>
          </a:solidFill>
          <a:ln>
            <a:noFill/>
          </a:ln>
          <a:effectLst>
            <a:outerShdw blurRad="127000" rotWithShape="0">
              <a:srgbClr val="000000">
                <a:alpha val="29411"/>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80868B"/>
              </a:buClr>
              <a:buSzPts val="2500"/>
              <a:buFont typeface="Arial"/>
              <a:buNone/>
            </a:pPr>
            <a:r>
              <a:rPr b="0" i="0" lang="en-US" sz="2500" u="none" cap="none" strike="noStrike">
                <a:solidFill>
                  <a:srgbClr val="80868B"/>
                </a:solidFill>
                <a:latin typeface="Arial"/>
                <a:ea typeface="Arial"/>
                <a:cs typeface="Arial"/>
                <a:sym typeface="Arial"/>
              </a:rPr>
              <a:t>Bridge Caption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cxnSp>
        <p:nvCxnSpPr>
          <p:cNvPr id="501" name="Google Shape;501;p58"/>
          <p:cNvCxnSpPr/>
          <p:nvPr/>
        </p:nvCxnSpPr>
        <p:spPr>
          <a:xfrm rot="10800000">
            <a:off x="12192000" y="7986123"/>
            <a:ext cx="0" cy="1269900"/>
          </a:xfrm>
          <a:prstGeom prst="straightConnector1">
            <a:avLst/>
          </a:prstGeom>
          <a:noFill/>
          <a:ln cap="flat" cmpd="sng" w="76200">
            <a:solidFill>
              <a:schemeClr val="accent1"/>
            </a:solidFill>
            <a:prstDash val="solid"/>
            <a:miter lim="400000"/>
            <a:headEnd len="sm" w="sm" type="none"/>
            <a:tailEnd len="sm" w="sm" type="none"/>
          </a:ln>
        </p:spPr>
      </p:cxnSp>
      <p:sp>
        <p:nvSpPr>
          <p:cNvPr id="502" name="Google Shape;502;p58"/>
          <p:cNvSpPr txBox="1"/>
          <p:nvPr/>
        </p:nvSpPr>
        <p:spPr>
          <a:xfrm>
            <a:off x="2269066" y="1551516"/>
            <a:ext cx="43302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Group Chart</a:t>
            </a:r>
            <a:endParaRPr b="0" i="0" sz="1400" u="none" cap="none" strike="noStrike">
              <a:solidFill>
                <a:schemeClr val="dk1"/>
              </a:solidFill>
              <a:latin typeface="Arial"/>
              <a:ea typeface="Arial"/>
              <a:cs typeface="Arial"/>
              <a:sym typeface="Arial"/>
            </a:endParaRPr>
          </a:p>
        </p:txBody>
      </p:sp>
      <p:sp>
        <p:nvSpPr>
          <p:cNvPr id="503" name="Google Shape;503;p58"/>
          <p:cNvSpPr/>
          <p:nvPr/>
        </p:nvSpPr>
        <p:spPr>
          <a:xfrm>
            <a:off x="2294499" y="3819525"/>
            <a:ext cx="2838900" cy="30399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4" name="Google Shape;504;p58"/>
          <p:cNvSpPr txBox="1"/>
          <p:nvPr/>
        </p:nvSpPr>
        <p:spPr>
          <a:xfrm>
            <a:off x="2741613"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05" name="Google Shape;505;p58"/>
          <p:cNvSpPr/>
          <p:nvPr/>
        </p:nvSpPr>
        <p:spPr>
          <a:xfrm>
            <a:off x="5685704" y="3819525"/>
            <a:ext cx="2838900" cy="30399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6" name="Google Shape;506;p58"/>
          <p:cNvSpPr txBox="1"/>
          <p:nvPr/>
        </p:nvSpPr>
        <p:spPr>
          <a:xfrm>
            <a:off x="6132817"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07" name="Google Shape;507;p58"/>
          <p:cNvSpPr/>
          <p:nvPr/>
        </p:nvSpPr>
        <p:spPr>
          <a:xfrm>
            <a:off x="9076907" y="3819525"/>
            <a:ext cx="2838900" cy="30399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8" name="Google Shape;508;p58"/>
          <p:cNvSpPr txBox="1"/>
          <p:nvPr/>
        </p:nvSpPr>
        <p:spPr>
          <a:xfrm>
            <a:off x="9524021"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09" name="Google Shape;509;p58"/>
          <p:cNvSpPr/>
          <p:nvPr/>
        </p:nvSpPr>
        <p:spPr>
          <a:xfrm>
            <a:off x="15859317" y="3819525"/>
            <a:ext cx="2838900" cy="30399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0" name="Google Shape;510;p58"/>
          <p:cNvSpPr txBox="1"/>
          <p:nvPr/>
        </p:nvSpPr>
        <p:spPr>
          <a:xfrm>
            <a:off x="16306431"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11" name="Google Shape;511;p58"/>
          <p:cNvSpPr/>
          <p:nvPr/>
        </p:nvSpPr>
        <p:spPr>
          <a:xfrm>
            <a:off x="19250520" y="3819525"/>
            <a:ext cx="2838900" cy="30399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2" name="Google Shape;512;p58"/>
          <p:cNvSpPr txBox="1"/>
          <p:nvPr/>
        </p:nvSpPr>
        <p:spPr>
          <a:xfrm>
            <a:off x="19697634"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13" name="Google Shape;513;p58"/>
          <p:cNvSpPr/>
          <p:nvPr/>
        </p:nvSpPr>
        <p:spPr>
          <a:xfrm>
            <a:off x="12468112" y="3819525"/>
            <a:ext cx="2838900" cy="30399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4" name="Google Shape;514;p58"/>
          <p:cNvSpPr txBox="1"/>
          <p:nvPr/>
        </p:nvSpPr>
        <p:spPr>
          <a:xfrm>
            <a:off x="12915226" y="59549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pic>
        <p:nvPicPr>
          <p:cNvPr descr="Image" id="515" name="Google Shape;515;p58"/>
          <p:cNvPicPr preferRelativeResize="0"/>
          <p:nvPr/>
        </p:nvPicPr>
        <p:blipFill rotWithShape="1">
          <a:blip r:embed="rId3">
            <a:alphaModFix/>
          </a:blip>
          <a:srcRect b="0" l="0" r="0" t="0"/>
          <a:stretch/>
        </p:blipFill>
        <p:spPr>
          <a:xfrm>
            <a:off x="2306372" y="7183708"/>
            <a:ext cx="19771259" cy="853114"/>
          </a:xfrm>
          <a:prstGeom prst="rect">
            <a:avLst/>
          </a:prstGeom>
          <a:noFill/>
          <a:ln>
            <a:noFill/>
          </a:ln>
        </p:spPr>
      </p:pic>
      <p:sp>
        <p:nvSpPr>
          <p:cNvPr id="516" name="Google Shape;516;p58"/>
          <p:cNvSpPr/>
          <p:nvPr/>
        </p:nvSpPr>
        <p:spPr>
          <a:xfrm>
            <a:off x="3115700"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7" name="Google Shape;517;p58"/>
          <p:cNvSpPr/>
          <p:nvPr/>
        </p:nvSpPr>
        <p:spPr>
          <a:xfrm>
            <a:off x="6508874"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8" name="Google Shape;518;p58"/>
          <p:cNvSpPr/>
          <p:nvPr/>
        </p:nvSpPr>
        <p:spPr>
          <a:xfrm>
            <a:off x="9902049"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9" name="Google Shape;519;p58"/>
          <p:cNvSpPr/>
          <p:nvPr/>
        </p:nvSpPr>
        <p:spPr>
          <a:xfrm>
            <a:off x="13295223"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0" name="Google Shape;520;p58"/>
          <p:cNvSpPr/>
          <p:nvPr/>
        </p:nvSpPr>
        <p:spPr>
          <a:xfrm>
            <a:off x="16688398"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1" name="Google Shape;521;p58"/>
          <p:cNvSpPr/>
          <p:nvPr/>
        </p:nvSpPr>
        <p:spPr>
          <a:xfrm>
            <a:off x="20081572" y="442275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2" name="Google Shape;522;p58"/>
          <p:cNvSpPr/>
          <p:nvPr/>
        </p:nvSpPr>
        <p:spPr>
          <a:xfrm>
            <a:off x="10665569" y="9150449"/>
            <a:ext cx="3046800" cy="3039900"/>
          </a:xfrm>
          <a:prstGeom prst="roundRect">
            <a:avLst>
              <a:gd fmla="val 8075"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3" name="Google Shape;523;p58"/>
          <p:cNvSpPr txBox="1"/>
          <p:nvPr/>
        </p:nvSpPr>
        <p:spPr>
          <a:xfrm>
            <a:off x="11219624" y="11285882"/>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24" name="Google Shape;524;p58"/>
          <p:cNvSpPr/>
          <p:nvPr/>
        </p:nvSpPr>
        <p:spPr>
          <a:xfrm>
            <a:off x="11597651" y="9753675"/>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5" name="Google Shape;525;p58"/>
          <p:cNvSpPr/>
          <p:nvPr/>
        </p:nvSpPr>
        <p:spPr>
          <a:xfrm>
            <a:off x="3430357"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26" name="Google Shape;526;p58"/>
          <p:cNvSpPr/>
          <p:nvPr/>
        </p:nvSpPr>
        <p:spPr>
          <a:xfrm>
            <a:off x="6822468"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27" name="Google Shape;527;p58"/>
          <p:cNvSpPr/>
          <p:nvPr/>
        </p:nvSpPr>
        <p:spPr>
          <a:xfrm>
            <a:off x="10214578"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28" name="Google Shape;528;p58"/>
          <p:cNvSpPr/>
          <p:nvPr/>
        </p:nvSpPr>
        <p:spPr>
          <a:xfrm>
            <a:off x="13606688"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29" name="Google Shape;529;p58"/>
          <p:cNvSpPr/>
          <p:nvPr/>
        </p:nvSpPr>
        <p:spPr>
          <a:xfrm>
            <a:off x="16998798"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30" name="Google Shape;530;p58"/>
          <p:cNvSpPr/>
          <p:nvPr/>
        </p:nvSpPr>
        <p:spPr>
          <a:xfrm>
            <a:off x="20390909" y="4726709"/>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31" name="Google Shape;531;p58"/>
          <p:cNvSpPr/>
          <p:nvPr/>
        </p:nvSpPr>
        <p:spPr>
          <a:xfrm>
            <a:off x="11900848" y="10070333"/>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cxnSp>
        <p:nvCxnSpPr>
          <p:cNvPr id="536" name="Google Shape;536;p59"/>
          <p:cNvCxnSpPr/>
          <p:nvPr/>
        </p:nvCxnSpPr>
        <p:spPr>
          <a:xfrm>
            <a:off x="3023923"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37" name="Google Shape;537;p59"/>
          <p:cNvSpPr txBox="1"/>
          <p:nvPr/>
        </p:nvSpPr>
        <p:spPr>
          <a:xfrm>
            <a:off x="2269066" y="1551516"/>
            <a:ext cx="48513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Process Chart</a:t>
            </a:r>
            <a:endParaRPr b="0" i="0" sz="1400" u="none" cap="none" strike="noStrike">
              <a:solidFill>
                <a:schemeClr val="dk1"/>
              </a:solidFill>
              <a:latin typeface="Arial"/>
              <a:ea typeface="Arial"/>
              <a:cs typeface="Arial"/>
              <a:sym typeface="Arial"/>
            </a:endParaRPr>
          </a:p>
        </p:txBody>
      </p:sp>
      <p:sp>
        <p:nvSpPr>
          <p:cNvPr id="538" name="Google Shape;538;p59"/>
          <p:cNvSpPr/>
          <p:nvPr/>
        </p:nvSpPr>
        <p:spPr>
          <a:xfrm>
            <a:off x="2300618" y="8385505"/>
            <a:ext cx="9894300" cy="30582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39" name="Google Shape;539;p59"/>
          <p:cNvSpPr/>
          <p:nvPr/>
        </p:nvSpPr>
        <p:spPr>
          <a:xfrm>
            <a:off x="3125442" y="8999546"/>
            <a:ext cx="1798800" cy="18303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0" name="Google Shape;540;p59"/>
          <p:cNvSpPr txBox="1"/>
          <p:nvPr/>
        </p:nvSpPr>
        <p:spPr>
          <a:xfrm>
            <a:off x="3406311" y="10256625"/>
            <a:ext cx="1236900" cy="30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800"/>
              <a:buFont typeface="Arial"/>
              <a:buNone/>
            </a:pPr>
            <a:r>
              <a:rPr b="0" i="0" lang="en-US" sz="18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41" name="Google Shape;541;p59"/>
          <p:cNvSpPr/>
          <p:nvPr/>
        </p:nvSpPr>
        <p:spPr>
          <a:xfrm>
            <a:off x="5274040" y="8999546"/>
            <a:ext cx="1798800" cy="18303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2" name="Google Shape;542;p59"/>
          <p:cNvSpPr txBox="1"/>
          <p:nvPr/>
        </p:nvSpPr>
        <p:spPr>
          <a:xfrm>
            <a:off x="5554908" y="10256625"/>
            <a:ext cx="1236900" cy="30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800"/>
              <a:buFont typeface="Arial"/>
              <a:buNone/>
            </a:pPr>
            <a:r>
              <a:rPr b="0" i="0" lang="en-US" sz="18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43" name="Google Shape;543;p59"/>
          <p:cNvSpPr/>
          <p:nvPr/>
        </p:nvSpPr>
        <p:spPr>
          <a:xfrm>
            <a:off x="7422636" y="8999546"/>
            <a:ext cx="1798800" cy="18303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4" name="Google Shape;544;p59"/>
          <p:cNvSpPr txBox="1"/>
          <p:nvPr/>
        </p:nvSpPr>
        <p:spPr>
          <a:xfrm>
            <a:off x="7703504" y="10256625"/>
            <a:ext cx="1236900" cy="30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800"/>
              <a:buFont typeface="Arial"/>
              <a:buNone/>
            </a:pPr>
            <a:r>
              <a:rPr b="0" i="0" lang="en-US" sz="18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45" name="Google Shape;545;p59"/>
          <p:cNvSpPr/>
          <p:nvPr/>
        </p:nvSpPr>
        <p:spPr>
          <a:xfrm>
            <a:off x="9571234" y="8999546"/>
            <a:ext cx="1798800" cy="1830300"/>
          </a:xfrm>
          <a:prstGeom prst="roundRect">
            <a:avLst>
              <a:gd fmla="val 8646" name="adj"/>
            </a:avLst>
          </a:prstGeom>
          <a:solidFill>
            <a:srgbClr val="FFFFFF"/>
          </a:solidFill>
          <a:ln>
            <a:noFill/>
          </a:ln>
          <a:effectLst>
            <a:outerShdw blurRad="203200" rotWithShape="0">
              <a:srgbClr val="000000">
                <a:alpha val="21568"/>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6" name="Google Shape;546;p59"/>
          <p:cNvSpPr txBox="1"/>
          <p:nvPr/>
        </p:nvSpPr>
        <p:spPr>
          <a:xfrm>
            <a:off x="9852102" y="10256625"/>
            <a:ext cx="1236900" cy="30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1800"/>
              <a:buFont typeface="Arial"/>
              <a:buNone/>
            </a:pPr>
            <a:r>
              <a:rPr b="0" i="0" lang="en-US" sz="18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47" name="Google Shape;547;p59"/>
          <p:cNvSpPr/>
          <p:nvPr/>
        </p:nvSpPr>
        <p:spPr>
          <a:xfrm>
            <a:off x="2307166" y="6500797"/>
            <a:ext cx="2957400" cy="11034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Item A</a:t>
            </a:r>
            <a:endParaRPr b="0" i="0" sz="1400" u="none" cap="none" strike="noStrike">
              <a:solidFill>
                <a:srgbClr val="000000"/>
              </a:solidFill>
              <a:latin typeface="Arial"/>
              <a:ea typeface="Arial"/>
              <a:cs typeface="Arial"/>
              <a:sym typeface="Arial"/>
            </a:endParaRPr>
          </a:p>
        </p:txBody>
      </p:sp>
      <p:sp>
        <p:nvSpPr>
          <p:cNvPr id="548" name="Google Shape;548;p59"/>
          <p:cNvSpPr/>
          <p:nvPr/>
        </p:nvSpPr>
        <p:spPr>
          <a:xfrm>
            <a:off x="5751151" y="6500797"/>
            <a:ext cx="2957400" cy="11034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Item B</a:t>
            </a:r>
            <a:endParaRPr b="0" i="0" sz="1400" u="none" cap="none" strike="noStrike">
              <a:solidFill>
                <a:srgbClr val="000000"/>
              </a:solidFill>
              <a:latin typeface="Arial"/>
              <a:ea typeface="Arial"/>
              <a:cs typeface="Arial"/>
              <a:sym typeface="Arial"/>
            </a:endParaRPr>
          </a:p>
        </p:txBody>
      </p:sp>
      <p:sp>
        <p:nvSpPr>
          <p:cNvPr id="549" name="Google Shape;549;p59"/>
          <p:cNvSpPr/>
          <p:nvPr/>
        </p:nvSpPr>
        <p:spPr>
          <a:xfrm>
            <a:off x="9195137" y="6500797"/>
            <a:ext cx="2957400" cy="11034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Item C</a:t>
            </a:r>
            <a:endParaRPr b="0" i="0" sz="1400" u="none" cap="none" strike="noStrike">
              <a:solidFill>
                <a:srgbClr val="000000"/>
              </a:solidFill>
              <a:latin typeface="Arial"/>
              <a:ea typeface="Arial"/>
              <a:cs typeface="Arial"/>
              <a:sym typeface="Arial"/>
            </a:endParaRPr>
          </a:p>
        </p:txBody>
      </p:sp>
      <p:cxnSp>
        <p:nvCxnSpPr>
          <p:cNvPr id="550" name="Google Shape;550;p59"/>
          <p:cNvCxnSpPr>
            <a:stCxn id="545" idx="0"/>
            <a:endCxn id="549" idx="0"/>
          </p:cNvCxnSpPr>
          <p:nvPr/>
        </p:nvCxnSpPr>
        <p:spPr>
          <a:xfrm flipH="1" rot="10800000">
            <a:off x="10470634" y="6500846"/>
            <a:ext cx="203100" cy="2498700"/>
          </a:xfrm>
          <a:prstGeom prst="straightConnector1">
            <a:avLst/>
          </a:prstGeom>
          <a:noFill/>
          <a:ln cap="flat" cmpd="sng" w="50800">
            <a:solidFill>
              <a:schemeClr val="accent4"/>
            </a:solidFill>
            <a:prstDash val="solid"/>
            <a:miter lim="400000"/>
            <a:headEnd len="med" w="med" type="triangle"/>
            <a:tailEnd len="sm" w="sm" type="none"/>
          </a:ln>
        </p:spPr>
      </p:cxnSp>
      <p:cxnSp>
        <p:nvCxnSpPr>
          <p:cNvPr id="551" name="Google Shape;551;p59"/>
          <p:cNvCxnSpPr>
            <a:stCxn id="549" idx="0"/>
            <a:endCxn id="541" idx="0"/>
          </p:cNvCxnSpPr>
          <p:nvPr/>
        </p:nvCxnSpPr>
        <p:spPr>
          <a:xfrm flipH="1">
            <a:off x="6173537" y="6500797"/>
            <a:ext cx="4500300" cy="24987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52" name="Google Shape;552;p59"/>
          <p:cNvCxnSpPr>
            <a:stCxn id="545" idx="0"/>
            <a:endCxn id="548" idx="0"/>
          </p:cNvCxnSpPr>
          <p:nvPr/>
        </p:nvCxnSpPr>
        <p:spPr>
          <a:xfrm rot="10800000">
            <a:off x="7229734" y="6500846"/>
            <a:ext cx="3240900" cy="2498700"/>
          </a:xfrm>
          <a:prstGeom prst="straightConnector1">
            <a:avLst/>
          </a:prstGeom>
          <a:noFill/>
          <a:ln cap="flat" cmpd="sng" w="50800">
            <a:solidFill>
              <a:schemeClr val="accent4"/>
            </a:solidFill>
            <a:prstDash val="solid"/>
            <a:miter lim="400000"/>
            <a:headEnd len="med" w="med" type="triangle"/>
            <a:tailEnd len="sm" w="sm" type="none"/>
          </a:ln>
        </p:spPr>
      </p:cxnSp>
      <p:cxnSp>
        <p:nvCxnSpPr>
          <p:cNvPr id="553" name="Google Shape;553;p59"/>
          <p:cNvCxnSpPr>
            <a:stCxn id="548" idx="0"/>
            <a:endCxn id="539" idx="0"/>
          </p:cNvCxnSpPr>
          <p:nvPr/>
        </p:nvCxnSpPr>
        <p:spPr>
          <a:xfrm flipH="1">
            <a:off x="4024951" y="6500797"/>
            <a:ext cx="3204900" cy="24987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54" name="Google Shape;554;p59"/>
          <p:cNvCxnSpPr>
            <a:stCxn id="547" idx="0"/>
            <a:endCxn id="543" idx="0"/>
          </p:cNvCxnSpPr>
          <p:nvPr/>
        </p:nvCxnSpPr>
        <p:spPr>
          <a:xfrm>
            <a:off x="3785866" y="6500797"/>
            <a:ext cx="4536300" cy="24987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55" name="Google Shape;555;p59"/>
          <p:cNvCxnSpPr>
            <a:stCxn id="547" idx="0"/>
            <a:endCxn id="541" idx="0"/>
          </p:cNvCxnSpPr>
          <p:nvPr/>
        </p:nvCxnSpPr>
        <p:spPr>
          <a:xfrm>
            <a:off x="3785866" y="6500797"/>
            <a:ext cx="2387700" cy="24987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56" name="Google Shape;556;p59"/>
          <p:cNvCxnSpPr>
            <a:stCxn id="557" idx="0"/>
            <a:endCxn id="547" idx="0"/>
          </p:cNvCxnSpPr>
          <p:nvPr/>
        </p:nvCxnSpPr>
        <p:spPr>
          <a:xfrm flipH="1">
            <a:off x="3785827" y="4622754"/>
            <a:ext cx="3444000" cy="18780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58" name="Google Shape;558;p59"/>
          <p:cNvCxnSpPr>
            <a:stCxn id="557" idx="0"/>
            <a:endCxn id="548" idx="0"/>
          </p:cNvCxnSpPr>
          <p:nvPr/>
        </p:nvCxnSpPr>
        <p:spPr>
          <a:xfrm>
            <a:off x="7229827" y="4622754"/>
            <a:ext cx="0" cy="1878000"/>
          </a:xfrm>
          <a:prstGeom prst="straightConnector1">
            <a:avLst/>
          </a:prstGeom>
          <a:noFill/>
          <a:ln cap="flat" cmpd="sng" w="50800">
            <a:solidFill>
              <a:schemeClr val="accent4"/>
            </a:solidFill>
            <a:prstDash val="solid"/>
            <a:miter lim="400000"/>
            <a:headEnd len="sm" w="sm" type="none"/>
            <a:tailEnd len="med" w="med" type="triangle"/>
          </a:ln>
        </p:spPr>
      </p:cxnSp>
      <p:cxnSp>
        <p:nvCxnSpPr>
          <p:cNvPr id="559" name="Google Shape;559;p59"/>
          <p:cNvCxnSpPr>
            <a:stCxn id="557" idx="0"/>
            <a:endCxn id="549" idx="0"/>
          </p:cNvCxnSpPr>
          <p:nvPr/>
        </p:nvCxnSpPr>
        <p:spPr>
          <a:xfrm>
            <a:off x="7229827" y="4622754"/>
            <a:ext cx="3444000" cy="1878000"/>
          </a:xfrm>
          <a:prstGeom prst="straightConnector1">
            <a:avLst/>
          </a:prstGeom>
          <a:noFill/>
          <a:ln cap="flat" cmpd="sng" w="50800">
            <a:solidFill>
              <a:schemeClr val="accent4"/>
            </a:solidFill>
            <a:prstDash val="solid"/>
            <a:miter lim="400000"/>
            <a:headEnd len="sm" w="sm" type="none"/>
            <a:tailEnd len="med" w="med" type="triangle"/>
          </a:ln>
        </p:spPr>
      </p:cxnSp>
      <p:sp>
        <p:nvSpPr>
          <p:cNvPr id="560" name="Google Shape;560;p59"/>
          <p:cNvSpPr/>
          <p:nvPr/>
        </p:nvSpPr>
        <p:spPr>
          <a:xfrm>
            <a:off x="2307166"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cxnSp>
        <p:nvCxnSpPr>
          <p:cNvPr id="561" name="Google Shape;561;p59"/>
          <p:cNvCxnSpPr/>
          <p:nvPr/>
        </p:nvCxnSpPr>
        <p:spPr>
          <a:xfrm>
            <a:off x="5124007"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62" name="Google Shape;562;p59"/>
          <p:cNvSpPr/>
          <p:nvPr/>
        </p:nvSpPr>
        <p:spPr>
          <a:xfrm>
            <a:off x="4404031"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cxnSp>
        <p:nvCxnSpPr>
          <p:cNvPr id="563" name="Google Shape;563;p59"/>
          <p:cNvCxnSpPr/>
          <p:nvPr/>
        </p:nvCxnSpPr>
        <p:spPr>
          <a:xfrm>
            <a:off x="7224092"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64" name="Google Shape;564;p59"/>
          <p:cNvSpPr/>
          <p:nvPr/>
        </p:nvSpPr>
        <p:spPr>
          <a:xfrm>
            <a:off x="6500895"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cxnSp>
        <p:nvCxnSpPr>
          <p:cNvPr id="565" name="Google Shape;565;p59"/>
          <p:cNvCxnSpPr/>
          <p:nvPr/>
        </p:nvCxnSpPr>
        <p:spPr>
          <a:xfrm>
            <a:off x="9324177"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66" name="Google Shape;566;p59"/>
          <p:cNvSpPr/>
          <p:nvPr/>
        </p:nvSpPr>
        <p:spPr>
          <a:xfrm>
            <a:off x="8597759"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cxnSp>
        <p:nvCxnSpPr>
          <p:cNvPr id="567" name="Google Shape;567;p59"/>
          <p:cNvCxnSpPr/>
          <p:nvPr/>
        </p:nvCxnSpPr>
        <p:spPr>
          <a:xfrm>
            <a:off x="11424261" y="3302648"/>
            <a:ext cx="0" cy="1179600"/>
          </a:xfrm>
          <a:prstGeom prst="straightConnector1">
            <a:avLst/>
          </a:prstGeom>
          <a:noFill/>
          <a:ln cap="flat" cmpd="sng" w="50800">
            <a:solidFill>
              <a:schemeClr val="accent2"/>
            </a:solidFill>
            <a:prstDash val="solid"/>
            <a:miter lim="400000"/>
            <a:headEnd len="sm" w="sm" type="none"/>
            <a:tailEnd len="med" w="med" type="triangle"/>
          </a:ln>
        </p:spPr>
      </p:cxnSp>
      <p:sp>
        <p:nvSpPr>
          <p:cNvPr id="568" name="Google Shape;568;p59"/>
          <p:cNvSpPr/>
          <p:nvPr/>
        </p:nvSpPr>
        <p:spPr>
          <a:xfrm>
            <a:off x="10694623" y="3080543"/>
            <a:ext cx="1459200" cy="6981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569" name="Google Shape;569;p59"/>
          <p:cNvSpPr/>
          <p:nvPr/>
        </p:nvSpPr>
        <p:spPr>
          <a:xfrm>
            <a:off x="3629323" y="931326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0" name="Google Shape;570;p59"/>
          <p:cNvSpPr/>
          <p:nvPr/>
        </p:nvSpPr>
        <p:spPr>
          <a:xfrm>
            <a:off x="5777921" y="931326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1" name="Google Shape;571;p59"/>
          <p:cNvSpPr/>
          <p:nvPr/>
        </p:nvSpPr>
        <p:spPr>
          <a:xfrm>
            <a:off x="7926517" y="931326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2" name="Google Shape;572;p59"/>
          <p:cNvSpPr/>
          <p:nvPr/>
        </p:nvSpPr>
        <p:spPr>
          <a:xfrm>
            <a:off x="10095135" y="9313268"/>
            <a:ext cx="791100" cy="7911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3" name="Google Shape;573;p59"/>
          <p:cNvSpPr/>
          <p:nvPr/>
        </p:nvSpPr>
        <p:spPr>
          <a:xfrm>
            <a:off x="10280894" y="947340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74" name="Google Shape;574;p59"/>
          <p:cNvSpPr/>
          <p:nvPr/>
        </p:nvSpPr>
        <p:spPr>
          <a:xfrm>
            <a:off x="8116906" y="947340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75" name="Google Shape;575;p59"/>
          <p:cNvSpPr/>
          <p:nvPr/>
        </p:nvSpPr>
        <p:spPr>
          <a:xfrm>
            <a:off x="5958299" y="947340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76" name="Google Shape;576;p59"/>
          <p:cNvSpPr/>
          <p:nvPr/>
        </p:nvSpPr>
        <p:spPr>
          <a:xfrm>
            <a:off x="3809702" y="947340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57" name="Google Shape;557;p59"/>
          <p:cNvSpPr/>
          <p:nvPr/>
        </p:nvSpPr>
        <p:spPr>
          <a:xfrm>
            <a:off x="2289277" y="4622754"/>
            <a:ext cx="9881100" cy="1034100"/>
          </a:xfrm>
          <a:prstGeom prst="roundRect">
            <a:avLst>
              <a:gd fmla="val 19159" name="adj"/>
            </a:avLst>
          </a:prstGeom>
          <a:solidFill>
            <a:schemeClr val="accent4"/>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000"/>
              <a:buFont typeface="Arial"/>
              <a:buNone/>
            </a:pPr>
            <a:r>
              <a:rPr b="0" i="0" lang="en-US" sz="4000" u="none" cap="none" strike="noStrike">
                <a:solidFill>
                  <a:srgbClr val="FFFFFF"/>
                </a:solidFill>
                <a:latin typeface="Arial"/>
                <a:ea typeface="Arial"/>
                <a:cs typeface="Arial"/>
                <a:sym typeface="Arial"/>
              </a:rPr>
              <a:t>Layer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0"/>
          <p:cNvSpPr/>
          <p:nvPr/>
        </p:nvSpPr>
        <p:spPr>
          <a:xfrm>
            <a:off x="2281766" y="4197350"/>
            <a:ext cx="3808200" cy="7233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2" name="Google Shape;582;p60"/>
          <p:cNvSpPr txBox="1"/>
          <p:nvPr/>
        </p:nvSpPr>
        <p:spPr>
          <a:xfrm>
            <a:off x="2269066" y="1551516"/>
            <a:ext cx="63243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Big Portfolio Chart</a:t>
            </a:r>
            <a:endParaRPr b="0" i="0" sz="1400" u="none" cap="none" strike="noStrike">
              <a:solidFill>
                <a:schemeClr val="dk1"/>
              </a:solidFill>
              <a:latin typeface="Arial"/>
              <a:ea typeface="Arial"/>
              <a:cs typeface="Arial"/>
              <a:sym typeface="Arial"/>
            </a:endParaRPr>
          </a:p>
        </p:txBody>
      </p:sp>
      <p:sp>
        <p:nvSpPr>
          <p:cNvPr id="583" name="Google Shape;583;p60"/>
          <p:cNvSpPr/>
          <p:nvPr/>
        </p:nvSpPr>
        <p:spPr>
          <a:xfrm>
            <a:off x="2281766" y="3036046"/>
            <a:ext cx="3808200" cy="738600"/>
          </a:xfrm>
          <a:prstGeom prst="roundRect">
            <a:avLst>
              <a:gd fmla="val 0" name="adj"/>
            </a:avLst>
          </a:prstGeom>
          <a:solidFill>
            <a:srgbClr val="FFFFFF"/>
          </a:solidFill>
          <a:ln cap="flat" cmpd="sng" w="7620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Label One</a:t>
            </a:r>
            <a:endParaRPr b="0" i="0" sz="1400" u="none" cap="none" strike="noStrike">
              <a:solidFill>
                <a:srgbClr val="000000"/>
              </a:solidFill>
              <a:latin typeface="Arial"/>
              <a:ea typeface="Arial"/>
              <a:cs typeface="Arial"/>
              <a:sym typeface="Arial"/>
            </a:endParaRPr>
          </a:p>
        </p:txBody>
      </p:sp>
      <p:sp>
        <p:nvSpPr>
          <p:cNvPr id="584" name="Google Shape;584;p60"/>
          <p:cNvSpPr txBox="1"/>
          <p:nvPr/>
        </p:nvSpPr>
        <p:spPr>
          <a:xfrm>
            <a:off x="3213439" y="59930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85" name="Google Shape;585;p60"/>
          <p:cNvSpPr txBox="1"/>
          <p:nvPr/>
        </p:nvSpPr>
        <p:spPr>
          <a:xfrm>
            <a:off x="3213439" y="82536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86" name="Google Shape;586;p60"/>
          <p:cNvSpPr txBox="1"/>
          <p:nvPr/>
        </p:nvSpPr>
        <p:spPr>
          <a:xfrm>
            <a:off x="3213439" y="1048039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87" name="Google Shape;587;p60"/>
          <p:cNvSpPr/>
          <p:nvPr/>
        </p:nvSpPr>
        <p:spPr>
          <a:xfrm>
            <a:off x="6323256" y="3036046"/>
            <a:ext cx="3808200" cy="738600"/>
          </a:xfrm>
          <a:prstGeom prst="roundRect">
            <a:avLst>
              <a:gd fmla="val 0" name="adj"/>
            </a:avLst>
          </a:prstGeom>
          <a:solidFill>
            <a:srgbClr val="FFFFFF"/>
          </a:solidFill>
          <a:ln cap="flat" cmpd="sng" w="7620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Label Two</a:t>
            </a:r>
            <a:endParaRPr b="0" i="0" sz="1400" u="none" cap="none" strike="noStrike">
              <a:solidFill>
                <a:srgbClr val="000000"/>
              </a:solidFill>
              <a:latin typeface="Arial"/>
              <a:ea typeface="Arial"/>
              <a:cs typeface="Arial"/>
              <a:sym typeface="Arial"/>
            </a:endParaRPr>
          </a:p>
        </p:txBody>
      </p:sp>
      <p:sp>
        <p:nvSpPr>
          <p:cNvPr id="588" name="Google Shape;588;p60"/>
          <p:cNvSpPr/>
          <p:nvPr/>
        </p:nvSpPr>
        <p:spPr>
          <a:xfrm>
            <a:off x="10326646" y="3036046"/>
            <a:ext cx="3808200" cy="738600"/>
          </a:xfrm>
          <a:prstGeom prst="roundRect">
            <a:avLst>
              <a:gd fmla="val 0" name="adj"/>
            </a:avLst>
          </a:prstGeom>
          <a:solidFill>
            <a:srgbClr val="FFFFFF"/>
          </a:solidFill>
          <a:ln cap="flat" cmpd="sng" w="7620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Label Three</a:t>
            </a:r>
            <a:endParaRPr b="0" i="0" sz="1400" u="none" cap="none" strike="noStrike">
              <a:solidFill>
                <a:srgbClr val="000000"/>
              </a:solidFill>
              <a:latin typeface="Arial"/>
              <a:ea typeface="Arial"/>
              <a:cs typeface="Arial"/>
              <a:sym typeface="Arial"/>
            </a:endParaRPr>
          </a:p>
        </p:txBody>
      </p:sp>
      <p:sp>
        <p:nvSpPr>
          <p:cNvPr id="589" name="Google Shape;589;p60"/>
          <p:cNvSpPr/>
          <p:nvPr/>
        </p:nvSpPr>
        <p:spPr>
          <a:xfrm>
            <a:off x="14330036" y="3036046"/>
            <a:ext cx="3808200" cy="738600"/>
          </a:xfrm>
          <a:prstGeom prst="roundRect">
            <a:avLst>
              <a:gd fmla="val 0" name="adj"/>
            </a:avLst>
          </a:prstGeom>
          <a:solidFill>
            <a:srgbClr val="FFFFFF"/>
          </a:solidFill>
          <a:ln cap="flat" cmpd="sng" w="7620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A1A1A"/>
              </a:buClr>
              <a:buSzPts val="3000"/>
              <a:buFont typeface="Arial"/>
              <a:buNone/>
            </a:pPr>
            <a:r>
              <a:rPr b="0" i="0" lang="en-US" sz="3000" u="none" cap="none" strike="noStrike">
                <a:solidFill>
                  <a:srgbClr val="1A1A1A"/>
                </a:solidFill>
                <a:latin typeface="Arial"/>
                <a:ea typeface="Arial"/>
                <a:cs typeface="Arial"/>
                <a:sym typeface="Arial"/>
              </a:rPr>
              <a:t>Label Four</a:t>
            </a:r>
            <a:endParaRPr b="0" i="0" sz="1400" u="none" cap="none" strike="noStrike">
              <a:solidFill>
                <a:srgbClr val="000000"/>
              </a:solidFill>
              <a:latin typeface="Arial"/>
              <a:ea typeface="Arial"/>
              <a:cs typeface="Arial"/>
              <a:sym typeface="Arial"/>
            </a:endParaRPr>
          </a:p>
        </p:txBody>
      </p:sp>
      <p:sp>
        <p:nvSpPr>
          <p:cNvPr id="590" name="Google Shape;590;p60"/>
          <p:cNvSpPr/>
          <p:nvPr/>
        </p:nvSpPr>
        <p:spPr>
          <a:xfrm>
            <a:off x="3645792" y="9141271"/>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1" name="Google Shape;591;p60"/>
          <p:cNvSpPr/>
          <p:nvPr/>
        </p:nvSpPr>
        <p:spPr>
          <a:xfrm>
            <a:off x="3645792" y="6917380"/>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2" name="Google Shape;592;p60"/>
          <p:cNvSpPr/>
          <p:nvPr/>
        </p:nvSpPr>
        <p:spPr>
          <a:xfrm>
            <a:off x="3645792" y="4658802"/>
            <a:ext cx="1196700" cy="1196700"/>
          </a:xfrm>
          <a:prstGeom prst="ellipse">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3" name="Google Shape;593;p60"/>
          <p:cNvSpPr/>
          <p:nvPr/>
        </p:nvSpPr>
        <p:spPr>
          <a:xfrm>
            <a:off x="3960450" y="4951238"/>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94" name="Google Shape;594;p60"/>
          <p:cNvSpPr/>
          <p:nvPr/>
        </p:nvSpPr>
        <p:spPr>
          <a:xfrm>
            <a:off x="3960450" y="7215620"/>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95" name="Google Shape;595;p60"/>
          <p:cNvSpPr/>
          <p:nvPr/>
        </p:nvSpPr>
        <p:spPr>
          <a:xfrm>
            <a:off x="3960450" y="9439511"/>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596" name="Google Shape;596;p60"/>
          <p:cNvSpPr/>
          <p:nvPr/>
        </p:nvSpPr>
        <p:spPr>
          <a:xfrm>
            <a:off x="6285156" y="4197350"/>
            <a:ext cx="3808200" cy="7233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7" name="Google Shape;597;p60"/>
          <p:cNvSpPr txBox="1"/>
          <p:nvPr/>
        </p:nvSpPr>
        <p:spPr>
          <a:xfrm>
            <a:off x="7216829" y="59930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98" name="Google Shape;598;p60"/>
          <p:cNvSpPr txBox="1"/>
          <p:nvPr/>
        </p:nvSpPr>
        <p:spPr>
          <a:xfrm>
            <a:off x="7216829" y="82536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599" name="Google Shape;599;p60"/>
          <p:cNvSpPr txBox="1"/>
          <p:nvPr/>
        </p:nvSpPr>
        <p:spPr>
          <a:xfrm>
            <a:off x="7216829" y="1048039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600" name="Google Shape;600;p60"/>
          <p:cNvSpPr/>
          <p:nvPr/>
        </p:nvSpPr>
        <p:spPr>
          <a:xfrm>
            <a:off x="7649182" y="9141271"/>
            <a:ext cx="1196700" cy="11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01" name="Google Shape;601;p60"/>
          <p:cNvSpPr/>
          <p:nvPr/>
        </p:nvSpPr>
        <p:spPr>
          <a:xfrm>
            <a:off x="7649182" y="6917380"/>
            <a:ext cx="1196700" cy="11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02" name="Google Shape;602;p60"/>
          <p:cNvSpPr/>
          <p:nvPr/>
        </p:nvSpPr>
        <p:spPr>
          <a:xfrm>
            <a:off x="7649182" y="4658802"/>
            <a:ext cx="1196700" cy="1196700"/>
          </a:xfrm>
          <a:prstGeom prst="ellipse">
            <a:avLst/>
          </a:prstGeom>
          <a:solidFill>
            <a:schemeClr val="accent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03" name="Google Shape;603;p60"/>
          <p:cNvSpPr/>
          <p:nvPr/>
        </p:nvSpPr>
        <p:spPr>
          <a:xfrm>
            <a:off x="7963840" y="4951238"/>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04" name="Google Shape;604;p60"/>
          <p:cNvSpPr/>
          <p:nvPr/>
        </p:nvSpPr>
        <p:spPr>
          <a:xfrm>
            <a:off x="7963840" y="7215620"/>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05" name="Google Shape;605;p60"/>
          <p:cNvSpPr/>
          <p:nvPr/>
        </p:nvSpPr>
        <p:spPr>
          <a:xfrm>
            <a:off x="7963840" y="9439511"/>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06" name="Google Shape;606;p60"/>
          <p:cNvSpPr/>
          <p:nvPr/>
        </p:nvSpPr>
        <p:spPr>
          <a:xfrm>
            <a:off x="10288546" y="4197350"/>
            <a:ext cx="3808200" cy="7233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07" name="Google Shape;607;p60"/>
          <p:cNvSpPr txBox="1"/>
          <p:nvPr/>
        </p:nvSpPr>
        <p:spPr>
          <a:xfrm>
            <a:off x="11220219" y="59930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608" name="Google Shape;608;p60"/>
          <p:cNvSpPr txBox="1"/>
          <p:nvPr/>
        </p:nvSpPr>
        <p:spPr>
          <a:xfrm>
            <a:off x="11220219" y="82536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609" name="Google Shape;609;p60"/>
          <p:cNvSpPr txBox="1"/>
          <p:nvPr/>
        </p:nvSpPr>
        <p:spPr>
          <a:xfrm>
            <a:off x="11220219" y="1048039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610" name="Google Shape;610;p60"/>
          <p:cNvSpPr/>
          <p:nvPr/>
        </p:nvSpPr>
        <p:spPr>
          <a:xfrm>
            <a:off x="11652572" y="9141271"/>
            <a:ext cx="1196700" cy="11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1" name="Google Shape;611;p60"/>
          <p:cNvSpPr/>
          <p:nvPr/>
        </p:nvSpPr>
        <p:spPr>
          <a:xfrm>
            <a:off x="11652572" y="6917380"/>
            <a:ext cx="1196700" cy="11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2" name="Google Shape;612;p60"/>
          <p:cNvSpPr/>
          <p:nvPr/>
        </p:nvSpPr>
        <p:spPr>
          <a:xfrm>
            <a:off x="11652572" y="4658802"/>
            <a:ext cx="1196700" cy="11967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3" name="Google Shape;613;p60"/>
          <p:cNvSpPr/>
          <p:nvPr/>
        </p:nvSpPr>
        <p:spPr>
          <a:xfrm>
            <a:off x="11967229" y="4951238"/>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14" name="Google Shape;614;p60"/>
          <p:cNvSpPr/>
          <p:nvPr/>
        </p:nvSpPr>
        <p:spPr>
          <a:xfrm>
            <a:off x="11967229" y="7215620"/>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15" name="Google Shape;615;p60"/>
          <p:cNvSpPr/>
          <p:nvPr/>
        </p:nvSpPr>
        <p:spPr>
          <a:xfrm>
            <a:off x="11967229" y="9439511"/>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16" name="Google Shape;616;p60"/>
          <p:cNvSpPr/>
          <p:nvPr/>
        </p:nvSpPr>
        <p:spPr>
          <a:xfrm>
            <a:off x="14291936" y="4197350"/>
            <a:ext cx="3808200" cy="7233000"/>
          </a:xfrm>
          <a:prstGeom prst="roundRect">
            <a:avLst>
              <a:gd fmla="val 0"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7" name="Google Shape;617;p60"/>
          <p:cNvSpPr txBox="1"/>
          <p:nvPr/>
        </p:nvSpPr>
        <p:spPr>
          <a:xfrm>
            <a:off x="15223609" y="59930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618" name="Google Shape;618;p60"/>
          <p:cNvSpPr txBox="1"/>
          <p:nvPr/>
        </p:nvSpPr>
        <p:spPr>
          <a:xfrm>
            <a:off x="15223609" y="8253658"/>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619" name="Google Shape;619;p60"/>
          <p:cNvSpPr txBox="1"/>
          <p:nvPr/>
        </p:nvSpPr>
        <p:spPr>
          <a:xfrm>
            <a:off x="15223609" y="10480391"/>
            <a:ext cx="1944900" cy="48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F6368"/>
              </a:buClr>
              <a:buSzPts val="3000"/>
              <a:buFont typeface="Arial"/>
              <a:buNone/>
            </a:pPr>
            <a:r>
              <a:rPr b="0" i="0" lang="en-US" sz="3000" u="none" cap="none" strike="noStrike">
                <a:solidFill>
                  <a:srgbClr val="5F6368"/>
                </a:solidFill>
                <a:latin typeface="Arial"/>
                <a:ea typeface="Arial"/>
                <a:cs typeface="Arial"/>
                <a:sym typeface="Arial"/>
              </a:rPr>
              <a:t>Short Label</a:t>
            </a:r>
            <a:endParaRPr b="0" i="0" sz="1400" u="none" cap="none" strike="noStrike">
              <a:solidFill>
                <a:srgbClr val="000000"/>
              </a:solidFill>
              <a:latin typeface="Arial"/>
              <a:ea typeface="Arial"/>
              <a:cs typeface="Arial"/>
              <a:sym typeface="Arial"/>
            </a:endParaRPr>
          </a:p>
        </p:txBody>
      </p:sp>
      <p:sp>
        <p:nvSpPr>
          <p:cNvPr id="620" name="Google Shape;620;p60"/>
          <p:cNvSpPr/>
          <p:nvPr/>
        </p:nvSpPr>
        <p:spPr>
          <a:xfrm>
            <a:off x="15655963" y="9141271"/>
            <a:ext cx="1196700" cy="11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1" name="Google Shape;621;p60"/>
          <p:cNvSpPr/>
          <p:nvPr/>
        </p:nvSpPr>
        <p:spPr>
          <a:xfrm>
            <a:off x="15655963" y="6917380"/>
            <a:ext cx="1196700" cy="11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2" name="Google Shape;622;p60"/>
          <p:cNvSpPr/>
          <p:nvPr/>
        </p:nvSpPr>
        <p:spPr>
          <a:xfrm>
            <a:off x="15655963" y="4658802"/>
            <a:ext cx="1196700" cy="11967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3" name="Google Shape;623;p60"/>
          <p:cNvSpPr/>
          <p:nvPr/>
        </p:nvSpPr>
        <p:spPr>
          <a:xfrm>
            <a:off x="15970620" y="4951238"/>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24" name="Google Shape;624;p60"/>
          <p:cNvSpPr/>
          <p:nvPr/>
        </p:nvSpPr>
        <p:spPr>
          <a:xfrm>
            <a:off x="15970620" y="7215620"/>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25" name="Google Shape;625;p60"/>
          <p:cNvSpPr/>
          <p:nvPr/>
        </p:nvSpPr>
        <p:spPr>
          <a:xfrm>
            <a:off x="15970620" y="9439511"/>
            <a:ext cx="567270" cy="60010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61"/>
          <p:cNvCxnSpPr/>
          <p:nvPr/>
        </p:nvCxnSpPr>
        <p:spPr>
          <a:xfrm rot="10800000">
            <a:off x="9889066" y="7861676"/>
            <a:ext cx="0" cy="3263700"/>
          </a:xfrm>
          <a:prstGeom prst="straightConnector1">
            <a:avLst/>
          </a:prstGeom>
          <a:noFill/>
          <a:ln cap="flat" cmpd="sng" w="50800">
            <a:solidFill>
              <a:srgbClr val="9AA0A6"/>
            </a:solidFill>
            <a:prstDash val="solid"/>
            <a:miter lim="400000"/>
            <a:headEnd len="sm" w="sm" type="none"/>
            <a:tailEnd len="sm" w="sm" type="none"/>
          </a:ln>
        </p:spPr>
      </p:cxnSp>
      <p:cxnSp>
        <p:nvCxnSpPr>
          <p:cNvPr id="631" name="Google Shape;631;p61"/>
          <p:cNvCxnSpPr/>
          <p:nvPr/>
        </p:nvCxnSpPr>
        <p:spPr>
          <a:xfrm rot="10800000">
            <a:off x="16739466" y="7861676"/>
            <a:ext cx="0" cy="3263700"/>
          </a:xfrm>
          <a:prstGeom prst="straightConnector1">
            <a:avLst/>
          </a:prstGeom>
          <a:noFill/>
          <a:ln cap="flat" cmpd="sng" w="50800">
            <a:solidFill>
              <a:srgbClr val="9AA0A6"/>
            </a:solidFill>
            <a:prstDash val="solid"/>
            <a:miter lim="400000"/>
            <a:headEnd len="sm" w="sm" type="none"/>
            <a:tailEnd len="sm" w="sm" type="none"/>
          </a:ln>
        </p:spPr>
      </p:cxnSp>
      <p:cxnSp>
        <p:nvCxnSpPr>
          <p:cNvPr id="632" name="Google Shape;632;p61"/>
          <p:cNvCxnSpPr/>
          <p:nvPr/>
        </p:nvCxnSpPr>
        <p:spPr>
          <a:xfrm rot="10800000">
            <a:off x="12961280" y="7603044"/>
            <a:ext cx="0" cy="1867500"/>
          </a:xfrm>
          <a:prstGeom prst="straightConnector1">
            <a:avLst/>
          </a:prstGeom>
          <a:noFill/>
          <a:ln cap="flat" cmpd="sng" w="50800">
            <a:solidFill>
              <a:srgbClr val="9AA0A6"/>
            </a:solidFill>
            <a:prstDash val="solid"/>
            <a:miter lim="400000"/>
            <a:headEnd len="sm" w="sm" type="none"/>
            <a:tailEnd len="sm" w="sm" type="none"/>
          </a:ln>
        </p:spPr>
      </p:cxnSp>
      <p:cxnSp>
        <p:nvCxnSpPr>
          <p:cNvPr id="633" name="Google Shape;633;p61"/>
          <p:cNvCxnSpPr/>
          <p:nvPr/>
        </p:nvCxnSpPr>
        <p:spPr>
          <a:xfrm rot="10800000">
            <a:off x="6084866" y="7626089"/>
            <a:ext cx="0" cy="1867500"/>
          </a:xfrm>
          <a:prstGeom prst="straightConnector1">
            <a:avLst/>
          </a:prstGeom>
          <a:noFill/>
          <a:ln cap="flat" cmpd="sng" w="50800">
            <a:solidFill>
              <a:srgbClr val="9AA0A6"/>
            </a:solidFill>
            <a:prstDash val="solid"/>
            <a:miter lim="400000"/>
            <a:headEnd len="sm" w="sm" type="none"/>
            <a:tailEnd len="sm" w="sm" type="none"/>
          </a:ln>
        </p:spPr>
      </p:cxnSp>
      <p:cxnSp>
        <p:nvCxnSpPr>
          <p:cNvPr id="634" name="Google Shape;634;p61"/>
          <p:cNvCxnSpPr/>
          <p:nvPr/>
        </p:nvCxnSpPr>
        <p:spPr>
          <a:xfrm rot="10800000">
            <a:off x="9128791" y="5975123"/>
            <a:ext cx="0" cy="1376400"/>
          </a:xfrm>
          <a:prstGeom prst="straightConnector1">
            <a:avLst/>
          </a:prstGeom>
          <a:noFill/>
          <a:ln cap="flat" cmpd="sng" w="50800">
            <a:solidFill>
              <a:srgbClr val="FBBC04"/>
            </a:solidFill>
            <a:prstDash val="solid"/>
            <a:miter lim="400000"/>
            <a:headEnd len="sm" w="sm" type="none"/>
            <a:tailEnd len="sm" w="sm" type="none"/>
          </a:ln>
        </p:spPr>
      </p:cxnSp>
      <p:cxnSp>
        <p:nvCxnSpPr>
          <p:cNvPr id="635" name="Google Shape;635;p61"/>
          <p:cNvCxnSpPr/>
          <p:nvPr/>
        </p:nvCxnSpPr>
        <p:spPr>
          <a:xfrm rot="10800000">
            <a:off x="19778902" y="4343422"/>
            <a:ext cx="0" cy="3008100"/>
          </a:xfrm>
          <a:prstGeom prst="straightConnector1">
            <a:avLst/>
          </a:prstGeom>
          <a:noFill/>
          <a:ln cap="flat" cmpd="sng" w="50800">
            <a:solidFill>
              <a:srgbClr val="FBBC04"/>
            </a:solidFill>
            <a:prstDash val="solid"/>
            <a:miter lim="400000"/>
            <a:headEnd len="sm" w="sm" type="none"/>
            <a:tailEnd len="sm" w="sm" type="none"/>
          </a:ln>
        </p:spPr>
      </p:cxnSp>
      <p:cxnSp>
        <p:nvCxnSpPr>
          <p:cNvPr id="636" name="Google Shape;636;p61"/>
          <p:cNvCxnSpPr/>
          <p:nvPr/>
        </p:nvCxnSpPr>
        <p:spPr>
          <a:xfrm rot="10800000">
            <a:off x="12935879" y="4320377"/>
            <a:ext cx="0" cy="3008100"/>
          </a:xfrm>
          <a:prstGeom prst="straightConnector1">
            <a:avLst/>
          </a:prstGeom>
          <a:noFill/>
          <a:ln cap="flat" cmpd="sng" w="50800">
            <a:solidFill>
              <a:srgbClr val="FBBC04"/>
            </a:solidFill>
            <a:prstDash val="solid"/>
            <a:miter lim="400000"/>
            <a:headEnd len="sm" w="sm" type="none"/>
            <a:tailEnd len="sm" w="sm" type="none"/>
          </a:ln>
        </p:spPr>
      </p:cxnSp>
      <p:cxnSp>
        <p:nvCxnSpPr>
          <p:cNvPr id="637" name="Google Shape;637;p61"/>
          <p:cNvCxnSpPr/>
          <p:nvPr/>
        </p:nvCxnSpPr>
        <p:spPr>
          <a:xfrm rot="10800000">
            <a:off x="16027664" y="5975123"/>
            <a:ext cx="0" cy="1376400"/>
          </a:xfrm>
          <a:prstGeom prst="straightConnector1">
            <a:avLst/>
          </a:prstGeom>
          <a:noFill/>
          <a:ln cap="flat" cmpd="sng" w="50800">
            <a:solidFill>
              <a:srgbClr val="FBBC04"/>
            </a:solidFill>
            <a:prstDash val="solid"/>
            <a:miter lim="400000"/>
            <a:headEnd len="sm" w="sm" type="none"/>
            <a:tailEnd len="sm" w="sm" type="none"/>
          </a:ln>
        </p:spPr>
      </p:cxnSp>
      <p:cxnSp>
        <p:nvCxnSpPr>
          <p:cNvPr id="638" name="Google Shape;638;p61"/>
          <p:cNvCxnSpPr/>
          <p:nvPr/>
        </p:nvCxnSpPr>
        <p:spPr>
          <a:xfrm rot="10800000">
            <a:off x="6084866" y="4343422"/>
            <a:ext cx="0" cy="3008100"/>
          </a:xfrm>
          <a:prstGeom prst="straightConnector1">
            <a:avLst/>
          </a:prstGeom>
          <a:noFill/>
          <a:ln cap="flat" cmpd="sng" w="50800">
            <a:solidFill>
              <a:srgbClr val="FBBC04"/>
            </a:solidFill>
            <a:prstDash val="solid"/>
            <a:miter lim="400000"/>
            <a:headEnd len="sm" w="sm" type="none"/>
            <a:tailEnd len="sm" w="sm" type="none"/>
          </a:ln>
        </p:spPr>
      </p:cxnSp>
      <p:sp>
        <p:nvSpPr>
          <p:cNvPr id="639" name="Google Shape;639;p61"/>
          <p:cNvSpPr txBox="1"/>
          <p:nvPr/>
        </p:nvSpPr>
        <p:spPr>
          <a:xfrm>
            <a:off x="2269066" y="1551516"/>
            <a:ext cx="34647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404040"/>
                </a:solidFill>
                <a:latin typeface="Arial"/>
                <a:ea typeface="Arial"/>
                <a:cs typeface="Arial"/>
                <a:sym typeface="Arial"/>
              </a:rPr>
              <a:t>Chart title</a:t>
            </a:r>
            <a:endParaRPr b="0" i="0" sz="1400" u="none" cap="none" strike="noStrike">
              <a:solidFill>
                <a:srgbClr val="404040"/>
              </a:solidFill>
              <a:latin typeface="Arial"/>
              <a:ea typeface="Arial"/>
              <a:cs typeface="Arial"/>
              <a:sym typeface="Arial"/>
            </a:endParaRPr>
          </a:p>
        </p:txBody>
      </p:sp>
      <p:sp>
        <p:nvSpPr>
          <p:cNvPr id="640" name="Google Shape;640;p61"/>
          <p:cNvSpPr/>
          <p:nvPr/>
        </p:nvSpPr>
        <p:spPr>
          <a:xfrm>
            <a:off x="-44582" y="7243274"/>
            <a:ext cx="22091701" cy="765600"/>
          </a:xfrm>
          <a:prstGeom prst="rightArrow">
            <a:avLst>
              <a:gd fmla="val 93737" name="adj1"/>
              <a:gd fmla="val 48096" name="adj2"/>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1" name="Google Shape;641;p61"/>
          <p:cNvSpPr/>
          <p:nvPr/>
        </p:nvSpPr>
        <p:spPr>
          <a:xfrm>
            <a:off x="4914271"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Arial"/>
              <a:buNone/>
            </a:pPr>
            <a:r>
              <a:rPr b="1" i="0" lang="en-US" sz="2500" u="none" cap="none" strike="noStrike">
                <a:solidFill>
                  <a:srgbClr val="FFFFFF"/>
                </a:solidFill>
                <a:latin typeface="Arial"/>
                <a:ea typeface="Arial"/>
                <a:cs typeface="Arial"/>
                <a:sym typeface="Arial"/>
              </a:rPr>
              <a:t>2012</a:t>
            </a:r>
            <a:endParaRPr b="0" i="0" sz="1400" u="none" cap="none" strike="noStrike">
              <a:solidFill>
                <a:srgbClr val="000000"/>
              </a:solidFill>
              <a:latin typeface="Arial"/>
              <a:ea typeface="Arial"/>
              <a:cs typeface="Arial"/>
              <a:sym typeface="Arial"/>
            </a:endParaRPr>
          </a:p>
        </p:txBody>
      </p:sp>
      <p:sp>
        <p:nvSpPr>
          <p:cNvPr id="642" name="Google Shape;642;p61"/>
          <p:cNvSpPr/>
          <p:nvPr/>
        </p:nvSpPr>
        <p:spPr>
          <a:xfrm>
            <a:off x="8480218"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Arial"/>
              <a:buNone/>
            </a:pPr>
            <a:r>
              <a:rPr b="1" i="0" lang="en-US" sz="2500" u="none" cap="none" strike="noStrike">
                <a:solidFill>
                  <a:srgbClr val="FFFFFF"/>
                </a:solidFill>
                <a:latin typeface="Arial"/>
                <a:ea typeface="Arial"/>
                <a:cs typeface="Arial"/>
                <a:sym typeface="Arial"/>
              </a:rPr>
              <a:t>2014</a:t>
            </a:r>
            <a:endParaRPr b="0" i="0" sz="1400" u="none" cap="none" strike="noStrike">
              <a:solidFill>
                <a:srgbClr val="000000"/>
              </a:solidFill>
              <a:latin typeface="Arial"/>
              <a:ea typeface="Arial"/>
              <a:cs typeface="Arial"/>
              <a:sym typeface="Arial"/>
            </a:endParaRPr>
          </a:p>
        </p:txBody>
      </p:sp>
      <p:sp>
        <p:nvSpPr>
          <p:cNvPr id="643" name="Google Shape;643;p61"/>
          <p:cNvSpPr/>
          <p:nvPr/>
        </p:nvSpPr>
        <p:spPr>
          <a:xfrm>
            <a:off x="12046163"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Arial"/>
              <a:buNone/>
            </a:pPr>
            <a:r>
              <a:rPr b="1" i="0" lang="en-US" sz="2500" u="none" cap="none" strike="noStrike">
                <a:solidFill>
                  <a:srgbClr val="FFFFFF"/>
                </a:solidFill>
                <a:latin typeface="Arial"/>
                <a:ea typeface="Arial"/>
                <a:cs typeface="Arial"/>
                <a:sym typeface="Arial"/>
              </a:rPr>
              <a:t>2016</a:t>
            </a:r>
            <a:endParaRPr b="0" i="0" sz="1400" u="none" cap="none" strike="noStrike">
              <a:solidFill>
                <a:srgbClr val="000000"/>
              </a:solidFill>
              <a:latin typeface="Arial"/>
              <a:ea typeface="Arial"/>
              <a:cs typeface="Arial"/>
              <a:sym typeface="Arial"/>
            </a:endParaRPr>
          </a:p>
        </p:txBody>
      </p:sp>
      <p:sp>
        <p:nvSpPr>
          <p:cNvPr id="644" name="Google Shape;644;p61"/>
          <p:cNvSpPr/>
          <p:nvPr/>
        </p:nvSpPr>
        <p:spPr>
          <a:xfrm>
            <a:off x="15612109"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Arial"/>
              <a:buNone/>
            </a:pPr>
            <a:r>
              <a:rPr b="1" i="0" lang="en-US" sz="2500" u="none" cap="none" strike="noStrike">
                <a:solidFill>
                  <a:srgbClr val="FFFFFF"/>
                </a:solidFill>
                <a:latin typeface="Arial"/>
                <a:ea typeface="Arial"/>
                <a:cs typeface="Arial"/>
                <a:sym typeface="Arial"/>
              </a:rPr>
              <a:t>2018</a:t>
            </a:r>
            <a:endParaRPr b="0" i="0" sz="1400" u="none" cap="none" strike="noStrike">
              <a:solidFill>
                <a:srgbClr val="000000"/>
              </a:solidFill>
              <a:latin typeface="Arial"/>
              <a:ea typeface="Arial"/>
              <a:cs typeface="Arial"/>
              <a:sym typeface="Arial"/>
            </a:endParaRPr>
          </a:p>
        </p:txBody>
      </p:sp>
      <p:sp>
        <p:nvSpPr>
          <p:cNvPr id="645" name="Google Shape;645;p61"/>
          <p:cNvSpPr/>
          <p:nvPr/>
        </p:nvSpPr>
        <p:spPr>
          <a:xfrm>
            <a:off x="19178056" y="7204405"/>
            <a:ext cx="2229300" cy="843300"/>
          </a:xfrm>
          <a:prstGeom prst="roundRect">
            <a:avLst>
              <a:gd fmla="val 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500"/>
              <a:buFont typeface="Arial"/>
              <a:buNone/>
            </a:pPr>
            <a:r>
              <a:rPr b="1" i="0" lang="en-US" sz="2500" u="none" cap="none" strike="noStrike">
                <a:solidFill>
                  <a:srgbClr val="FFFFFF"/>
                </a:solidFill>
                <a:latin typeface="Arial"/>
                <a:ea typeface="Arial"/>
                <a:cs typeface="Arial"/>
                <a:sym typeface="Arial"/>
              </a:rPr>
              <a:t>2020</a:t>
            </a:r>
            <a:endParaRPr b="0" i="0" sz="1400" u="none" cap="none" strike="noStrike">
              <a:solidFill>
                <a:srgbClr val="000000"/>
              </a:solidFill>
              <a:latin typeface="Arial"/>
              <a:ea typeface="Arial"/>
              <a:cs typeface="Arial"/>
              <a:sym typeface="Arial"/>
            </a:endParaRPr>
          </a:p>
        </p:txBody>
      </p:sp>
      <p:sp>
        <p:nvSpPr>
          <p:cNvPr id="646" name="Google Shape;646;p61"/>
          <p:cNvSpPr/>
          <p:nvPr/>
        </p:nvSpPr>
        <p:spPr>
          <a:xfrm>
            <a:off x="2183771" y="5817939"/>
            <a:ext cx="3423300" cy="13764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4285F4"/>
              </a:buClr>
              <a:buSzPts val="3000"/>
              <a:buFont typeface="Arial"/>
              <a:buNone/>
            </a:pPr>
            <a:r>
              <a:rPr b="0" i="0" lang="en-US" sz="3000" u="none" cap="none" strike="noStrike">
                <a:solidFill>
                  <a:schemeClr val="accent1"/>
                </a:solidFill>
                <a:latin typeface="Arial"/>
                <a:ea typeface="Arial"/>
                <a:cs typeface="Arial"/>
                <a:sym typeface="Arial"/>
              </a:rPr>
              <a:t>Category</a:t>
            </a:r>
            <a:br>
              <a:rPr b="0" i="0" lang="en-US" sz="3000" u="none" cap="none" strike="noStrike">
                <a:solidFill>
                  <a:schemeClr val="accent1"/>
                </a:solidFill>
                <a:latin typeface="Arial"/>
                <a:ea typeface="Arial"/>
                <a:cs typeface="Arial"/>
                <a:sym typeface="Arial"/>
              </a:rPr>
            </a:br>
            <a:r>
              <a:rPr b="0" i="0" lang="en-US" sz="3000" u="none" cap="none" strike="noStrike">
                <a:solidFill>
                  <a:schemeClr val="accent1"/>
                </a:solidFill>
                <a:latin typeface="Arial"/>
                <a:ea typeface="Arial"/>
                <a:cs typeface="Arial"/>
                <a:sym typeface="Arial"/>
              </a:rPr>
              <a:t>Label One</a:t>
            </a:r>
            <a:endParaRPr b="0" i="0" sz="1400" u="none" cap="none" strike="noStrike">
              <a:solidFill>
                <a:schemeClr val="accent1"/>
              </a:solidFill>
              <a:latin typeface="Arial"/>
              <a:ea typeface="Arial"/>
              <a:cs typeface="Arial"/>
              <a:sym typeface="Arial"/>
            </a:endParaRPr>
          </a:p>
        </p:txBody>
      </p:sp>
      <p:sp>
        <p:nvSpPr>
          <p:cNvPr id="647" name="Google Shape;647;p61"/>
          <p:cNvSpPr/>
          <p:nvPr/>
        </p:nvSpPr>
        <p:spPr>
          <a:xfrm>
            <a:off x="4572930" y="3467224"/>
            <a:ext cx="4151100" cy="1484100"/>
          </a:xfrm>
          <a:prstGeom prst="roundRect">
            <a:avLst>
              <a:gd fmla="val 13680" name="adj"/>
            </a:avLst>
          </a:prstGeom>
          <a:solidFill>
            <a:srgbClr val="FFFFFF"/>
          </a:solidFill>
          <a:ln>
            <a:noFill/>
          </a:ln>
          <a:effectLst>
            <a:outerShdw blurRad="76200" rotWithShape="0">
              <a:srgbClr val="000000">
                <a:alpha val="25098"/>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 1</a:t>
            </a:r>
            <a:br>
              <a:rPr b="0" i="0" lang="en-US" sz="2500" u="none" cap="none" strike="noStrike">
                <a:solidFill>
                  <a:srgbClr val="1A1A1A"/>
                </a:solidFill>
                <a:latin typeface="Arial"/>
                <a:ea typeface="Arial"/>
                <a:cs typeface="Arial"/>
                <a:sym typeface="Arial"/>
              </a:rPr>
            </a:br>
            <a:r>
              <a:rPr b="0" i="0" lang="en-US" sz="25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648" name="Google Shape;648;p61"/>
          <p:cNvSpPr/>
          <p:nvPr/>
        </p:nvSpPr>
        <p:spPr>
          <a:xfrm>
            <a:off x="11425274" y="3467224"/>
            <a:ext cx="4186800" cy="1484100"/>
          </a:xfrm>
          <a:prstGeom prst="roundRect">
            <a:avLst>
              <a:gd fmla="val 13305" name="adj"/>
            </a:avLst>
          </a:prstGeom>
          <a:solidFill>
            <a:srgbClr val="FFFFFF"/>
          </a:solidFill>
          <a:ln>
            <a:noFill/>
          </a:ln>
          <a:effectLst>
            <a:outerShdw blurRad="76200" rotWithShape="0">
              <a:srgbClr val="000000">
                <a:alpha val="25098"/>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 3</a:t>
            </a:r>
            <a:br>
              <a:rPr b="0" i="0" lang="en-US" sz="2500" u="none" cap="none" strike="noStrike">
                <a:solidFill>
                  <a:srgbClr val="1A1A1A"/>
                </a:solidFill>
                <a:latin typeface="Arial"/>
                <a:ea typeface="Arial"/>
                <a:cs typeface="Arial"/>
                <a:sym typeface="Arial"/>
              </a:rPr>
            </a:br>
            <a:r>
              <a:rPr b="0" i="0" lang="en-US" sz="25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649" name="Google Shape;649;p61"/>
          <p:cNvSpPr/>
          <p:nvPr/>
        </p:nvSpPr>
        <p:spPr>
          <a:xfrm>
            <a:off x="8388459" y="5334264"/>
            <a:ext cx="4186800" cy="1523700"/>
          </a:xfrm>
          <a:prstGeom prst="roundRect">
            <a:avLst>
              <a:gd fmla="val 12681" name="adj"/>
            </a:avLst>
          </a:prstGeom>
          <a:solidFill>
            <a:srgbClr val="FFFFFF"/>
          </a:solidFill>
          <a:ln>
            <a:noFill/>
          </a:ln>
          <a:effectLst>
            <a:outerShdw blurRad="76200" rotWithShape="0">
              <a:srgbClr val="000000">
                <a:alpha val="25098"/>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 2</a:t>
            </a:r>
            <a:br>
              <a:rPr b="0" i="0" lang="en-US" sz="2500" u="none" cap="none" strike="noStrike">
                <a:solidFill>
                  <a:srgbClr val="1A1A1A"/>
                </a:solidFill>
                <a:latin typeface="Arial"/>
                <a:ea typeface="Arial"/>
                <a:cs typeface="Arial"/>
                <a:sym typeface="Arial"/>
              </a:rPr>
            </a:br>
            <a:r>
              <a:rPr b="0" i="0" lang="en-US" sz="25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650" name="Google Shape;650;p61"/>
          <p:cNvSpPr/>
          <p:nvPr/>
        </p:nvSpPr>
        <p:spPr>
          <a:xfrm>
            <a:off x="16764866" y="3467224"/>
            <a:ext cx="4151100" cy="1484100"/>
          </a:xfrm>
          <a:prstGeom prst="roundRect">
            <a:avLst>
              <a:gd fmla="val 13613" name="adj"/>
            </a:avLst>
          </a:prstGeom>
          <a:solidFill>
            <a:srgbClr val="FFFFFF"/>
          </a:solidFill>
          <a:ln>
            <a:noFill/>
          </a:ln>
          <a:effectLst>
            <a:outerShdw blurRad="76200" rotWithShape="0">
              <a:srgbClr val="000000">
                <a:alpha val="25098"/>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 5</a:t>
            </a:r>
            <a:br>
              <a:rPr b="0" i="0" lang="en-US" sz="2500" u="none" cap="none" strike="noStrike">
                <a:solidFill>
                  <a:srgbClr val="1A1A1A"/>
                </a:solidFill>
                <a:latin typeface="Arial"/>
                <a:ea typeface="Arial"/>
                <a:cs typeface="Arial"/>
                <a:sym typeface="Arial"/>
              </a:rPr>
            </a:br>
            <a:r>
              <a:rPr b="0" i="0" lang="en-US" sz="25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651" name="Google Shape;651;p61"/>
          <p:cNvSpPr/>
          <p:nvPr/>
        </p:nvSpPr>
        <p:spPr>
          <a:xfrm>
            <a:off x="15235645" y="5334264"/>
            <a:ext cx="4151100" cy="1523700"/>
          </a:xfrm>
          <a:prstGeom prst="roundRect">
            <a:avLst>
              <a:gd fmla="val 12889" name="adj"/>
            </a:avLst>
          </a:prstGeom>
          <a:solidFill>
            <a:srgbClr val="FFFFFF"/>
          </a:solidFill>
          <a:ln>
            <a:noFill/>
          </a:ln>
          <a:effectLst>
            <a:outerShdw blurRad="76200" rotWithShape="0">
              <a:srgbClr val="000000">
                <a:alpha val="25098"/>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 4</a:t>
            </a:r>
            <a:br>
              <a:rPr b="0" i="0" lang="en-US" sz="2500" u="none" cap="none" strike="noStrike">
                <a:solidFill>
                  <a:srgbClr val="1A1A1A"/>
                </a:solidFill>
                <a:latin typeface="Arial"/>
                <a:ea typeface="Arial"/>
                <a:cs typeface="Arial"/>
                <a:sym typeface="Arial"/>
              </a:rPr>
            </a:br>
            <a:r>
              <a:rPr b="0" i="0" lang="en-US" sz="25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652" name="Google Shape;652;p61"/>
          <p:cNvSpPr/>
          <p:nvPr/>
        </p:nvSpPr>
        <p:spPr>
          <a:xfrm>
            <a:off x="5335389" y="8420273"/>
            <a:ext cx="4151100" cy="1484100"/>
          </a:xfrm>
          <a:prstGeom prst="roundRect">
            <a:avLst>
              <a:gd fmla="val 13608" name="adj"/>
            </a:avLst>
          </a:prstGeom>
          <a:solidFill>
            <a:srgbClr val="FFFFFF"/>
          </a:solidFill>
          <a:ln>
            <a:noFill/>
          </a:ln>
          <a:effectLst>
            <a:outerShdw blurRad="76200" rotWithShape="0">
              <a:srgbClr val="000000">
                <a:alpha val="25098"/>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 6</a:t>
            </a:r>
            <a:br>
              <a:rPr b="0" i="0" lang="en-US" sz="2500" u="none" cap="none" strike="noStrike">
                <a:solidFill>
                  <a:srgbClr val="1A1A1A"/>
                </a:solidFill>
                <a:latin typeface="Arial"/>
                <a:ea typeface="Arial"/>
                <a:cs typeface="Arial"/>
                <a:sym typeface="Arial"/>
              </a:rPr>
            </a:br>
            <a:r>
              <a:rPr b="0" i="0" lang="en-US" sz="25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653" name="Google Shape;653;p61"/>
          <p:cNvSpPr/>
          <p:nvPr/>
        </p:nvSpPr>
        <p:spPr>
          <a:xfrm>
            <a:off x="7788185" y="10278880"/>
            <a:ext cx="4151100" cy="1484100"/>
          </a:xfrm>
          <a:prstGeom prst="roundRect">
            <a:avLst>
              <a:gd fmla="val 13024" name="adj"/>
            </a:avLst>
          </a:prstGeom>
          <a:solidFill>
            <a:srgbClr val="FFFFFF"/>
          </a:solidFill>
          <a:ln>
            <a:noFill/>
          </a:ln>
          <a:effectLst>
            <a:outerShdw blurRad="76200" rotWithShape="0">
              <a:srgbClr val="000000">
                <a:alpha val="25098"/>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 7</a:t>
            </a:r>
            <a:br>
              <a:rPr b="0" i="0" lang="en-US" sz="2500" u="none" cap="none" strike="noStrike">
                <a:solidFill>
                  <a:srgbClr val="1A1A1A"/>
                </a:solidFill>
                <a:latin typeface="Arial"/>
                <a:ea typeface="Arial"/>
                <a:cs typeface="Arial"/>
                <a:sym typeface="Arial"/>
              </a:rPr>
            </a:br>
            <a:r>
              <a:rPr b="0" i="0" lang="en-US" sz="25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654" name="Google Shape;654;p61"/>
          <p:cNvSpPr/>
          <p:nvPr/>
        </p:nvSpPr>
        <p:spPr>
          <a:xfrm>
            <a:off x="14130866" y="10249052"/>
            <a:ext cx="4151100" cy="1484100"/>
          </a:xfrm>
          <a:prstGeom prst="roundRect">
            <a:avLst>
              <a:gd fmla="val 13029" name="adj"/>
            </a:avLst>
          </a:prstGeom>
          <a:solidFill>
            <a:srgbClr val="FFFFFF"/>
          </a:solidFill>
          <a:ln>
            <a:noFill/>
          </a:ln>
          <a:effectLst>
            <a:outerShdw blurRad="76200" rotWithShape="0">
              <a:srgbClr val="000000">
                <a:alpha val="25098"/>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 9</a:t>
            </a:r>
            <a:br>
              <a:rPr b="0" i="0" lang="en-US" sz="2500" u="none" cap="none" strike="noStrike">
                <a:solidFill>
                  <a:srgbClr val="1A1A1A"/>
                </a:solidFill>
                <a:latin typeface="Arial"/>
                <a:ea typeface="Arial"/>
                <a:cs typeface="Arial"/>
                <a:sym typeface="Arial"/>
              </a:rPr>
            </a:br>
            <a:r>
              <a:rPr b="0" i="0" lang="en-US" sz="25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655" name="Google Shape;655;p61"/>
          <p:cNvSpPr/>
          <p:nvPr/>
        </p:nvSpPr>
        <p:spPr>
          <a:xfrm>
            <a:off x="12183533" y="8383488"/>
            <a:ext cx="4151100" cy="1529700"/>
          </a:xfrm>
          <a:prstGeom prst="roundRect">
            <a:avLst>
              <a:gd fmla="val 12405" name="adj"/>
            </a:avLst>
          </a:prstGeom>
          <a:solidFill>
            <a:srgbClr val="FFFFFF"/>
          </a:solidFill>
          <a:ln>
            <a:noFill/>
          </a:ln>
          <a:effectLst>
            <a:outerShdw blurRad="76200" rotWithShape="0">
              <a:srgbClr val="000000">
                <a:alpha val="25098"/>
              </a:srgbClr>
            </a:outerShdw>
          </a:effectLst>
        </p:spPr>
        <p:txBody>
          <a:bodyPr anchorCtr="0" anchor="ctr" bIns="228600" lIns="228600" spcFirstLastPara="1" rIns="228600" wrap="square" tIns="228600">
            <a:noAutofit/>
          </a:bodyPr>
          <a:lstStyle/>
          <a:p>
            <a:pPr indent="0" lvl="0" marL="0" marR="0" rtl="0" algn="l">
              <a:lnSpc>
                <a:spcPct val="90000"/>
              </a:lnSpc>
              <a:spcBef>
                <a:spcPts val="0"/>
              </a:spcBef>
              <a:spcAft>
                <a:spcPts val="0"/>
              </a:spcAft>
              <a:buClr>
                <a:srgbClr val="1A1A1A"/>
              </a:buClr>
              <a:buSzPts val="2500"/>
              <a:buFont typeface="Arial"/>
              <a:buNone/>
            </a:pPr>
            <a:r>
              <a:rPr b="0" i="0" lang="en-US" sz="2500" u="none" cap="none" strike="noStrike">
                <a:solidFill>
                  <a:srgbClr val="1A1A1A"/>
                </a:solidFill>
                <a:latin typeface="Arial"/>
                <a:ea typeface="Arial"/>
                <a:cs typeface="Arial"/>
                <a:sym typeface="Arial"/>
              </a:rPr>
              <a:t>Caption 8</a:t>
            </a:r>
            <a:br>
              <a:rPr b="0" i="0" lang="en-US" sz="2500" u="none" cap="none" strike="noStrike">
                <a:solidFill>
                  <a:srgbClr val="1A1A1A"/>
                </a:solidFill>
                <a:latin typeface="Arial"/>
                <a:ea typeface="Arial"/>
                <a:cs typeface="Arial"/>
                <a:sym typeface="Arial"/>
              </a:rPr>
            </a:br>
            <a:r>
              <a:rPr b="0" i="0" lang="en-US" sz="2500" u="none" cap="none" strike="noStrike">
                <a:solidFill>
                  <a:srgbClr val="1A1A1A"/>
                </a:solidFill>
                <a:latin typeface="Arial"/>
                <a:ea typeface="Arial"/>
                <a:cs typeface="Arial"/>
                <a:sym typeface="Arial"/>
              </a:rPr>
              <a:t>Two lines</a:t>
            </a:r>
            <a:endParaRPr b="0" i="0" sz="1400" u="none" cap="none" strike="noStrike">
              <a:solidFill>
                <a:srgbClr val="000000"/>
              </a:solidFill>
              <a:latin typeface="Arial"/>
              <a:ea typeface="Arial"/>
              <a:cs typeface="Arial"/>
              <a:sym typeface="Arial"/>
            </a:endParaRPr>
          </a:p>
        </p:txBody>
      </p:sp>
      <p:sp>
        <p:nvSpPr>
          <p:cNvPr id="656" name="Google Shape;656;p61"/>
          <p:cNvSpPr/>
          <p:nvPr/>
        </p:nvSpPr>
        <p:spPr>
          <a:xfrm>
            <a:off x="2183771" y="8104469"/>
            <a:ext cx="3423300" cy="1376400"/>
          </a:xfrm>
          <a:prstGeom prst="roundRect">
            <a:avLst>
              <a:gd fmla="val 29404"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80868B"/>
              </a:buClr>
              <a:buSzPts val="3000"/>
              <a:buFont typeface="Arial"/>
              <a:buNone/>
            </a:pPr>
            <a:r>
              <a:rPr b="0" i="0" lang="en-US" sz="3000" u="none" cap="none" strike="noStrike">
                <a:solidFill>
                  <a:srgbClr val="80868B"/>
                </a:solidFill>
                <a:latin typeface="Arial"/>
                <a:ea typeface="Arial"/>
                <a:cs typeface="Arial"/>
                <a:sym typeface="Arial"/>
              </a:rPr>
              <a:t>Category</a:t>
            </a:r>
            <a:br>
              <a:rPr b="0" i="0" lang="en-US" sz="3000" u="none" cap="none" strike="noStrike">
                <a:solidFill>
                  <a:srgbClr val="80868B"/>
                </a:solidFill>
                <a:latin typeface="Arial"/>
                <a:ea typeface="Arial"/>
                <a:cs typeface="Arial"/>
                <a:sym typeface="Arial"/>
              </a:rPr>
            </a:br>
            <a:r>
              <a:rPr b="0" i="0" lang="en-US" sz="3000" u="none" cap="none" strike="noStrike">
                <a:solidFill>
                  <a:srgbClr val="80868B"/>
                </a:solidFill>
                <a:latin typeface="Arial"/>
                <a:ea typeface="Arial"/>
                <a:cs typeface="Arial"/>
                <a:sym typeface="Arial"/>
              </a:rPr>
              <a:t>Label Two</a:t>
            </a:r>
            <a:endParaRPr b="0" i="0" sz="1400" u="none" cap="none" strike="noStrike">
              <a:solidFill>
                <a:srgbClr val="000000"/>
              </a:solidFill>
              <a:latin typeface="Arial"/>
              <a:ea typeface="Arial"/>
              <a:cs typeface="Arial"/>
              <a:sym typeface="Arial"/>
            </a:endParaRPr>
          </a:p>
        </p:txBody>
      </p:sp>
      <p:sp>
        <p:nvSpPr>
          <p:cNvPr id="657" name="Google Shape;657;p61"/>
          <p:cNvSpPr/>
          <p:nvPr/>
        </p:nvSpPr>
        <p:spPr>
          <a:xfrm>
            <a:off x="7551935" y="3780137"/>
            <a:ext cx="791100" cy="7911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8" name="Google Shape;658;p61"/>
          <p:cNvSpPr/>
          <p:nvPr/>
        </p:nvSpPr>
        <p:spPr>
          <a:xfrm>
            <a:off x="8314394" y="8792693"/>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9" name="Google Shape;659;p61"/>
          <p:cNvSpPr/>
          <p:nvPr/>
        </p:nvSpPr>
        <p:spPr>
          <a:xfrm>
            <a:off x="14440155" y="3780137"/>
            <a:ext cx="791100" cy="7911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0" name="Google Shape;660;p61"/>
          <p:cNvSpPr/>
          <p:nvPr/>
        </p:nvSpPr>
        <p:spPr>
          <a:xfrm>
            <a:off x="19743872" y="3780137"/>
            <a:ext cx="791100" cy="7911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1" name="Google Shape;661;p61"/>
          <p:cNvSpPr/>
          <p:nvPr/>
        </p:nvSpPr>
        <p:spPr>
          <a:xfrm>
            <a:off x="15162538" y="8792693"/>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2" name="Google Shape;662;p61"/>
          <p:cNvSpPr/>
          <p:nvPr/>
        </p:nvSpPr>
        <p:spPr>
          <a:xfrm>
            <a:off x="11415521" y="5700653"/>
            <a:ext cx="791100" cy="7911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3" name="Google Shape;663;p61"/>
          <p:cNvSpPr/>
          <p:nvPr/>
        </p:nvSpPr>
        <p:spPr>
          <a:xfrm>
            <a:off x="18214652" y="5700653"/>
            <a:ext cx="791100" cy="791100"/>
          </a:xfrm>
          <a:prstGeom prst="ellipse">
            <a:avLst/>
          </a:prstGeom>
          <a:solidFill>
            <a:srgbClr val="FBBC0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4" name="Google Shape;664;p61"/>
          <p:cNvSpPr/>
          <p:nvPr/>
        </p:nvSpPr>
        <p:spPr>
          <a:xfrm>
            <a:off x="10767191" y="10595581"/>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5" name="Google Shape;665;p61"/>
          <p:cNvSpPr/>
          <p:nvPr/>
        </p:nvSpPr>
        <p:spPr>
          <a:xfrm>
            <a:off x="17109870" y="10595581"/>
            <a:ext cx="791100" cy="791100"/>
          </a:xfrm>
          <a:prstGeom prst="ellipse">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6" name="Google Shape;666;p61"/>
          <p:cNvSpPr/>
          <p:nvPr/>
        </p:nvSpPr>
        <p:spPr>
          <a:xfrm>
            <a:off x="19924250" y="394806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67" name="Google Shape;667;p61"/>
          <p:cNvSpPr/>
          <p:nvPr/>
        </p:nvSpPr>
        <p:spPr>
          <a:xfrm>
            <a:off x="14623808" y="394806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68" name="Google Shape;668;p61"/>
          <p:cNvSpPr/>
          <p:nvPr/>
        </p:nvSpPr>
        <p:spPr>
          <a:xfrm>
            <a:off x="7732314" y="3948066"/>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69" name="Google Shape;669;p61"/>
          <p:cNvSpPr/>
          <p:nvPr/>
        </p:nvSpPr>
        <p:spPr>
          <a:xfrm>
            <a:off x="11590563" y="5868582"/>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70" name="Google Shape;670;p61"/>
          <p:cNvSpPr/>
          <p:nvPr/>
        </p:nvSpPr>
        <p:spPr>
          <a:xfrm>
            <a:off x="18395030" y="5868582"/>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71" name="Google Shape;671;p61"/>
          <p:cNvSpPr/>
          <p:nvPr/>
        </p:nvSpPr>
        <p:spPr>
          <a:xfrm>
            <a:off x="8496092" y="8973322"/>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72" name="Google Shape;672;p61"/>
          <p:cNvSpPr/>
          <p:nvPr/>
        </p:nvSpPr>
        <p:spPr>
          <a:xfrm>
            <a:off x="15342916" y="8973322"/>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73" name="Google Shape;673;p61"/>
          <p:cNvSpPr/>
          <p:nvPr/>
        </p:nvSpPr>
        <p:spPr>
          <a:xfrm>
            <a:off x="10941885" y="10771699"/>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674" name="Google Shape;674;p61"/>
          <p:cNvSpPr/>
          <p:nvPr/>
        </p:nvSpPr>
        <p:spPr>
          <a:xfrm>
            <a:off x="17311127" y="10771699"/>
            <a:ext cx="430218" cy="455112"/>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2"/>
          <p:cNvSpPr txBox="1"/>
          <p:nvPr/>
        </p:nvSpPr>
        <p:spPr>
          <a:xfrm>
            <a:off x="2269066" y="1551516"/>
            <a:ext cx="1834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Icons</a:t>
            </a:r>
            <a:endParaRPr b="0" i="0" sz="1400" u="none" cap="none" strike="noStrike">
              <a:solidFill>
                <a:schemeClr val="dk1"/>
              </a:solidFill>
              <a:latin typeface="Arial"/>
              <a:ea typeface="Arial"/>
              <a:cs typeface="Arial"/>
              <a:sym typeface="Arial"/>
            </a:endParaRPr>
          </a:p>
        </p:txBody>
      </p:sp>
      <p:sp>
        <p:nvSpPr>
          <p:cNvPr id="680" name="Google Shape;680;p62"/>
          <p:cNvSpPr txBox="1"/>
          <p:nvPr/>
        </p:nvSpPr>
        <p:spPr>
          <a:xfrm>
            <a:off x="2096370"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Accessibility</a:t>
            </a:r>
            <a:endParaRPr b="0" i="0" sz="1400" u="none" cap="none" strike="noStrike">
              <a:solidFill>
                <a:srgbClr val="000000"/>
              </a:solidFill>
              <a:latin typeface="Arial"/>
              <a:ea typeface="Arial"/>
              <a:cs typeface="Arial"/>
              <a:sym typeface="Arial"/>
            </a:endParaRPr>
          </a:p>
        </p:txBody>
      </p:sp>
      <p:sp>
        <p:nvSpPr>
          <p:cNvPr id="681" name="Google Shape;681;p62"/>
          <p:cNvSpPr txBox="1"/>
          <p:nvPr/>
        </p:nvSpPr>
        <p:spPr>
          <a:xfrm>
            <a:off x="4346702"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Expand</a:t>
            </a:r>
            <a:endParaRPr b="0" i="0" sz="1400" u="none" cap="none" strike="noStrike">
              <a:solidFill>
                <a:srgbClr val="000000"/>
              </a:solidFill>
              <a:latin typeface="Arial"/>
              <a:ea typeface="Arial"/>
              <a:cs typeface="Arial"/>
              <a:sym typeface="Arial"/>
            </a:endParaRPr>
          </a:p>
        </p:txBody>
      </p:sp>
      <p:sp>
        <p:nvSpPr>
          <p:cNvPr id="682" name="Google Shape;682;p62"/>
          <p:cNvSpPr txBox="1"/>
          <p:nvPr/>
        </p:nvSpPr>
        <p:spPr>
          <a:xfrm>
            <a:off x="6615948"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Late</a:t>
            </a:r>
            <a:endParaRPr b="0" i="0" sz="1400" u="none" cap="none" strike="noStrike">
              <a:solidFill>
                <a:srgbClr val="000000"/>
              </a:solidFill>
              <a:latin typeface="Arial"/>
              <a:ea typeface="Arial"/>
              <a:cs typeface="Arial"/>
              <a:sym typeface="Arial"/>
            </a:endParaRPr>
          </a:p>
        </p:txBody>
      </p:sp>
      <p:sp>
        <p:nvSpPr>
          <p:cNvPr id="683" name="Google Shape;683;p62"/>
          <p:cNvSpPr txBox="1"/>
          <p:nvPr/>
        </p:nvSpPr>
        <p:spPr>
          <a:xfrm>
            <a:off x="9017564"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Credit card</a:t>
            </a:r>
            <a:endParaRPr b="0" i="0" sz="1400" u="none" cap="none" strike="noStrike">
              <a:solidFill>
                <a:srgbClr val="000000"/>
              </a:solidFill>
              <a:latin typeface="Arial"/>
              <a:ea typeface="Arial"/>
              <a:cs typeface="Arial"/>
              <a:sym typeface="Arial"/>
            </a:endParaRPr>
          </a:p>
        </p:txBody>
      </p:sp>
      <p:sp>
        <p:nvSpPr>
          <p:cNvPr id="684" name="Google Shape;684;p62"/>
          <p:cNvSpPr txBox="1"/>
          <p:nvPr/>
        </p:nvSpPr>
        <p:spPr>
          <a:xfrm>
            <a:off x="11226220"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Extension</a:t>
            </a:r>
            <a:endParaRPr b="0" i="0" sz="1400" u="none" cap="none" strike="noStrike">
              <a:solidFill>
                <a:srgbClr val="000000"/>
              </a:solidFill>
              <a:latin typeface="Arial"/>
              <a:ea typeface="Arial"/>
              <a:cs typeface="Arial"/>
              <a:sym typeface="Arial"/>
            </a:endParaRPr>
          </a:p>
        </p:txBody>
      </p:sp>
      <p:sp>
        <p:nvSpPr>
          <p:cNvPr id="685" name="Google Shape;685;p62"/>
          <p:cNvSpPr txBox="1"/>
          <p:nvPr/>
        </p:nvSpPr>
        <p:spPr>
          <a:xfrm>
            <a:off x="13232523" y="4336662"/>
            <a:ext cx="23637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Thumb Up</a:t>
            </a:r>
            <a:endParaRPr b="0" i="0" sz="1400" u="none" cap="none" strike="noStrike">
              <a:solidFill>
                <a:srgbClr val="000000"/>
              </a:solidFill>
              <a:latin typeface="Arial"/>
              <a:ea typeface="Arial"/>
              <a:cs typeface="Arial"/>
              <a:sym typeface="Arial"/>
            </a:endParaRPr>
          </a:p>
        </p:txBody>
      </p:sp>
      <p:sp>
        <p:nvSpPr>
          <p:cNvPr id="686" name="Google Shape;686;p62"/>
          <p:cNvSpPr txBox="1"/>
          <p:nvPr/>
        </p:nvSpPr>
        <p:spPr>
          <a:xfrm>
            <a:off x="15787473"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Remove</a:t>
            </a:r>
            <a:endParaRPr b="0" i="0" sz="1400" u="none" cap="none" strike="noStrike">
              <a:solidFill>
                <a:srgbClr val="000000"/>
              </a:solidFill>
              <a:latin typeface="Arial"/>
              <a:ea typeface="Arial"/>
              <a:cs typeface="Arial"/>
              <a:sym typeface="Arial"/>
            </a:endParaRPr>
          </a:p>
        </p:txBody>
      </p:sp>
      <p:sp>
        <p:nvSpPr>
          <p:cNvPr id="687" name="Google Shape;687;p62"/>
          <p:cNvSpPr txBox="1"/>
          <p:nvPr/>
        </p:nvSpPr>
        <p:spPr>
          <a:xfrm>
            <a:off x="18189088"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Verified</a:t>
            </a:r>
            <a:endParaRPr b="0" i="0" sz="1400" u="none" cap="none" strike="noStrike">
              <a:solidFill>
                <a:srgbClr val="000000"/>
              </a:solidFill>
              <a:latin typeface="Arial"/>
              <a:ea typeface="Arial"/>
              <a:cs typeface="Arial"/>
              <a:sym typeface="Arial"/>
            </a:endParaRPr>
          </a:p>
        </p:txBody>
      </p:sp>
      <p:sp>
        <p:nvSpPr>
          <p:cNvPr id="688" name="Google Shape;688;p62"/>
          <p:cNvSpPr txBox="1"/>
          <p:nvPr/>
        </p:nvSpPr>
        <p:spPr>
          <a:xfrm>
            <a:off x="20454477" y="43366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Q&amp;A</a:t>
            </a:r>
            <a:endParaRPr b="0" i="0" sz="1400" u="none" cap="none" strike="noStrike">
              <a:solidFill>
                <a:srgbClr val="000000"/>
              </a:solidFill>
              <a:latin typeface="Arial"/>
              <a:ea typeface="Arial"/>
              <a:cs typeface="Arial"/>
              <a:sym typeface="Arial"/>
            </a:endParaRPr>
          </a:p>
        </p:txBody>
      </p:sp>
      <p:sp>
        <p:nvSpPr>
          <p:cNvPr id="689" name="Google Shape;689;p62"/>
          <p:cNvSpPr txBox="1"/>
          <p:nvPr/>
        </p:nvSpPr>
        <p:spPr>
          <a:xfrm>
            <a:off x="2096370"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Finance</a:t>
            </a:r>
            <a:endParaRPr b="0" i="0" sz="1400" u="none" cap="none" strike="noStrike">
              <a:solidFill>
                <a:srgbClr val="000000"/>
              </a:solidFill>
              <a:latin typeface="Arial"/>
              <a:ea typeface="Arial"/>
              <a:cs typeface="Arial"/>
              <a:sym typeface="Arial"/>
            </a:endParaRPr>
          </a:p>
        </p:txBody>
      </p:sp>
      <p:sp>
        <p:nvSpPr>
          <p:cNvPr id="690" name="Google Shape;690;p62"/>
          <p:cNvSpPr txBox="1"/>
          <p:nvPr/>
        </p:nvSpPr>
        <p:spPr>
          <a:xfrm>
            <a:off x="4346702"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Android</a:t>
            </a:r>
            <a:endParaRPr b="0" i="0" sz="1400" u="none" cap="none" strike="noStrike">
              <a:solidFill>
                <a:srgbClr val="000000"/>
              </a:solidFill>
              <a:latin typeface="Arial"/>
              <a:ea typeface="Arial"/>
              <a:cs typeface="Arial"/>
              <a:sym typeface="Arial"/>
            </a:endParaRPr>
          </a:p>
        </p:txBody>
      </p:sp>
      <p:sp>
        <p:nvSpPr>
          <p:cNvPr id="691" name="Google Shape;691;p62"/>
          <p:cNvSpPr txBox="1"/>
          <p:nvPr/>
        </p:nvSpPr>
        <p:spPr>
          <a:xfrm>
            <a:off x="6615948"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Turn in</a:t>
            </a:r>
            <a:endParaRPr b="0" i="0" sz="1400" u="none" cap="none" strike="noStrike">
              <a:solidFill>
                <a:srgbClr val="000000"/>
              </a:solidFill>
              <a:latin typeface="Arial"/>
              <a:ea typeface="Arial"/>
              <a:cs typeface="Arial"/>
              <a:sym typeface="Arial"/>
            </a:endParaRPr>
          </a:p>
        </p:txBody>
      </p:sp>
      <p:sp>
        <p:nvSpPr>
          <p:cNvPr id="692" name="Google Shape;692;p62"/>
          <p:cNvSpPr txBox="1"/>
          <p:nvPr/>
        </p:nvSpPr>
        <p:spPr>
          <a:xfrm>
            <a:off x="9017564"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Trash</a:t>
            </a:r>
            <a:endParaRPr b="0" i="0" sz="1400" u="none" cap="none" strike="noStrike">
              <a:solidFill>
                <a:srgbClr val="000000"/>
              </a:solidFill>
              <a:latin typeface="Arial"/>
              <a:ea typeface="Arial"/>
              <a:cs typeface="Arial"/>
              <a:sym typeface="Arial"/>
            </a:endParaRPr>
          </a:p>
        </p:txBody>
      </p:sp>
      <p:sp>
        <p:nvSpPr>
          <p:cNvPr id="693" name="Google Shape;693;p62"/>
          <p:cNvSpPr txBox="1"/>
          <p:nvPr/>
        </p:nvSpPr>
        <p:spPr>
          <a:xfrm>
            <a:off x="11226220"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Actions</a:t>
            </a:r>
            <a:endParaRPr b="0" i="0" sz="1400" u="none" cap="none" strike="noStrike">
              <a:solidFill>
                <a:srgbClr val="000000"/>
              </a:solidFill>
              <a:latin typeface="Arial"/>
              <a:ea typeface="Arial"/>
              <a:cs typeface="Arial"/>
              <a:sym typeface="Arial"/>
            </a:endParaRPr>
          </a:p>
        </p:txBody>
      </p:sp>
      <p:sp>
        <p:nvSpPr>
          <p:cNvPr id="694" name="Google Shape;694;p62"/>
          <p:cNvSpPr txBox="1"/>
          <p:nvPr/>
        </p:nvSpPr>
        <p:spPr>
          <a:xfrm>
            <a:off x="13518230"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Download</a:t>
            </a:r>
            <a:endParaRPr b="0" i="0" sz="1400" u="none" cap="none" strike="noStrike">
              <a:solidFill>
                <a:srgbClr val="000000"/>
              </a:solidFill>
              <a:latin typeface="Arial"/>
              <a:ea typeface="Arial"/>
              <a:cs typeface="Arial"/>
              <a:sym typeface="Arial"/>
            </a:endParaRPr>
          </a:p>
        </p:txBody>
      </p:sp>
      <p:sp>
        <p:nvSpPr>
          <p:cNvPr id="695" name="Google Shape;695;p62"/>
          <p:cNvSpPr txBox="1"/>
          <p:nvPr/>
        </p:nvSpPr>
        <p:spPr>
          <a:xfrm>
            <a:off x="15787473"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History</a:t>
            </a:r>
            <a:endParaRPr b="0" i="0" sz="1400" u="none" cap="none" strike="noStrike">
              <a:solidFill>
                <a:srgbClr val="000000"/>
              </a:solidFill>
              <a:latin typeface="Arial"/>
              <a:ea typeface="Arial"/>
              <a:cs typeface="Arial"/>
              <a:sym typeface="Arial"/>
            </a:endParaRPr>
          </a:p>
        </p:txBody>
      </p:sp>
      <p:sp>
        <p:nvSpPr>
          <p:cNvPr id="696" name="Google Shape;696;p62"/>
          <p:cNvSpPr txBox="1"/>
          <p:nvPr/>
        </p:nvSpPr>
        <p:spPr>
          <a:xfrm>
            <a:off x="18189088"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Store</a:t>
            </a:r>
            <a:endParaRPr b="0" i="0" sz="1400" u="none" cap="none" strike="noStrike">
              <a:solidFill>
                <a:srgbClr val="000000"/>
              </a:solidFill>
              <a:latin typeface="Arial"/>
              <a:ea typeface="Arial"/>
              <a:cs typeface="Arial"/>
              <a:sym typeface="Arial"/>
            </a:endParaRPr>
          </a:p>
        </p:txBody>
      </p:sp>
      <p:sp>
        <p:nvSpPr>
          <p:cNvPr id="697" name="Google Shape;697;p62"/>
          <p:cNvSpPr txBox="1"/>
          <p:nvPr/>
        </p:nvSpPr>
        <p:spPr>
          <a:xfrm>
            <a:off x="20454477" y="593789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List</a:t>
            </a:r>
            <a:endParaRPr b="0" i="0" sz="1400" u="none" cap="none" strike="noStrike">
              <a:solidFill>
                <a:srgbClr val="000000"/>
              </a:solidFill>
              <a:latin typeface="Arial"/>
              <a:ea typeface="Arial"/>
              <a:cs typeface="Arial"/>
              <a:sym typeface="Arial"/>
            </a:endParaRPr>
          </a:p>
        </p:txBody>
      </p:sp>
      <p:sp>
        <p:nvSpPr>
          <p:cNvPr id="698" name="Google Shape;698;p62"/>
          <p:cNvSpPr txBox="1"/>
          <p:nvPr/>
        </p:nvSpPr>
        <p:spPr>
          <a:xfrm>
            <a:off x="2096370"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Wallet</a:t>
            </a:r>
            <a:endParaRPr b="0" i="0" sz="1400" u="none" cap="none" strike="noStrike">
              <a:solidFill>
                <a:srgbClr val="000000"/>
              </a:solidFill>
              <a:latin typeface="Arial"/>
              <a:ea typeface="Arial"/>
              <a:cs typeface="Arial"/>
              <a:sym typeface="Arial"/>
            </a:endParaRPr>
          </a:p>
        </p:txBody>
      </p:sp>
      <p:sp>
        <p:nvSpPr>
          <p:cNvPr id="699" name="Google Shape;699;p62"/>
          <p:cNvSpPr txBox="1"/>
          <p:nvPr/>
        </p:nvSpPr>
        <p:spPr>
          <a:xfrm>
            <a:off x="4174461" y="7454462"/>
            <a:ext cx="21936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Announcement</a:t>
            </a:r>
            <a:endParaRPr b="0" i="0" sz="1400" u="none" cap="none" strike="noStrike">
              <a:solidFill>
                <a:srgbClr val="000000"/>
              </a:solidFill>
              <a:latin typeface="Arial"/>
              <a:ea typeface="Arial"/>
              <a:cs typeface="Arial"/>
              <a:sym typeface="Arial"/>
            </a:endParaRPr>
          </a:p>
        </p:txBody>
      </p:sp>
      <p:sp>
        <p:nvSpPr>
          <p:cNvPr id="700" name="Google Shape;700;p62"/>
          <p:cNvSpPr txBox="1"/>
          <p:nvPr/>
        </p:nvSpPr>
        <p:spPr>
          <a:xfrm>
            <a:off x="6615948"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Backup</a:t>
            </a:r>
            <a:endParaRPr b="0" i="0" sz="1400" u="none" cap="none" strike="noStrike">
              <a:solidFill>
                <a:srgbClr val="000000"/>
              </a:solidFill>
              <a:latin typeface="Arial"/>
              <a:ea typeface="Arial"/>
              <a:cs typeface="Arial"/>
              <a:sym typeface="Arial"/>
            </a:endParaRPr>
          </a:p>
        </p:txBody>
      </p:sp>
      <p:sp>
        <p:nvSpPr>
          <p:cNvPr id="701" name="Google Shape;701;p62"/>
          <p:cNvSpPr txBox="1"/>
          <p:nvPr/>
        </p:nvSpPr>
        <p:spPr>
          <a:xfrm>
            <a:off x="9017564"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Document</a:t>
            </a:r>
            <a:endParaRPr b="0" i="0" sz="1400" u="none" cap="none" strike="noStrike">
              <a:solidFill>
                <a:srgbClr val="000000"/>
              </a:solidFill>
              <a:latin typeface="Arial"/>
              <a:ea typeface="Arial"/>
              <a:cs typeface="Arial"/>
              <a:sym typeface="Arial"/>
            </a:endParaRPr>
          </a:p>
        </p:txBody>
      </p:sp>
      <p:sp>
        <p:nvSpPr>
          <p:cNvPr id="702" name="Google Shape;702;p62"/>
          <p:cNvSpPr txBox="1"/>
          <p:nvPr/>
        </p:nvSpPr>
        <p:spPr>
          <a:xfrm>
            <a:off x="11226220"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Favorite 1</a:t>
            </a:r>
            <a:endParaRPr b="0" i="0" sz="1400" u="none" cap="none" strike="noStrike">
              <a:solidFill>
                <a:srgbClr val="000000"/>
              </a:solidFill>
              <a:latin typeface="Arial"/>
              <a:ea typeface="Arial"/>
              <a:cs typeface="Arial"/>
              <a:sym typeface="Arial"/>
            </a:endParaRPr>
          </a:p>
        </p:txBody>
      </p:sp>
      <p:sp>
        <p:nvSpPr>
          <p:cNvPr id="703" name="Google Shape;703;p62"/>
          <p:cNvSpPr txBox="1"/>
          <p:nvPr/>
        </p:nvSpPr>
        <p:spPr>
          <a:xfrm>
            <a:off x="13518230"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p:txBody>
      </p:sp>
      <p:sp>
        <p:nvSpPr>
          <p:cNvPr id="704" name="Google Shape;704;p62"/>
          <p:cNvSpPr txBox="1"/>
          <p:nvPr/>
        </p:nvSpPr>
        <p:spPr>
          <a:xfrm>
            <a:off x="15787473"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705" name="Google Shape;705;p62"/>
          <p:cNvSpPr txBox="1"/>
          <p:nvPr/>
        </p:nvSpPr>
        <p:spPr>
          <a:xfrm>
            <a:off x="18189088"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Print</a:t>
            </a:r>
            <a:endParaRPr b="0" i="0" sz="1400" u="none" cap="none" strike="noStrike">
              <a:solidFill>
                <a:srgbClr val="000000"/>
              </a:solidFill>
              <a:latin typeface="Arial"/>
              <a:ea typeface="Arial"/>
              <a:cs typeface="Arial"/>
              <a:sym typeface="Arial"/>
            </a:endParaRPr>
          </a:p>
        </p:txBody>
      </p:sp>
      <p:sp>
        <p:nvSpPr>
          <p:cNvPr id="706" name="Google Shape;706;p62"/>
          <p:cNvSpPr txBox="1"/>
          <p:nvPr/>
        </p:nvSpPr>
        <p:spPr>
          <a:xfrm>
            <a:off x="20454477" y="745446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Swap</a:t>
            </a:r>
            <a:endParaRPr b="0" i="0" sz="1400" u="none" cap="none" strike="noStrike">
              <a:solidFill>
                <a:srgbClr val="000000"/>
              </a:solidFill>
              <a:latin typeface="Arial"/>
              <a:ea typeface="Arial"/>
              <a:cs typeface="Arial"/>
              <a:sym typeface="Arial"/>
            </a:endParaRPr>
          </a:p>
        </p:txBody>
      </p:sp>
      <p:sp>
        <p:nvSpPr>
          <p:cNvPr id="707" name="Google Shape;707;p62"/>
          <p:cNvSpPr txBox="1"/>
          <p:nvPr/>
        </p:nvSpPr>
        <p:spPr>
          <a:xfrm>
            <a:off x="2096370"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Account</a:t>
            </a:r>
            <a:endParaRPr b="0" i="0" sz="1400" u="none" cap="none" strike="noStrike">
              <a:solidFill>
                <a:srgbClr val="000000"/>
              </a:solidFill>
              <a:latin typeface="Arial"/>
              <a:ea typeface="Arial"/>
              <a:cs typeface="Arial"/>
              <a:sym typeface="Arial"/>
            </a:endParaRPr>
          </a:p>
        </p:txBody>
      </p:sp>
      <p:sp>
        <p:nvSpPr>
          <p:cNvPr id="708" name="Google Shape;708;p62"/>
          <p:cNvSpPr txBox="1"/>
          <p:nvPr/>
        </p:nvSpPr>
        <p:spPr>
          <a:xfrm>
            <a:off x="4346702"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Ratio</a:t>
            </a:r>
            <a:endParaRPr b="0" i="0" sz="1400" u="none" cap="none" strike="noStrike">
              <a:solidFill>
                <a:srgbClr val="000000"/>
              </a:solidFill>
              <a:latin typeface="Arial"/>
              <a:ea typeface="Arial"/>
              <a:cs typeface="Arial"/>
              <a:sym typeface="Arial"/>
            </a:endParaRPr>
          </a:p>
        </p:txBody>
      </p:sp>
      <p:sp>
        <p:nvSpPr>
          <p:cNvPr id="709" name="Google Shape;709;p62"/>
          <p:cNvSpPr txBox="1"/>
          <p:nvPr/>
        </p:nvSpPr>
        <p:spPr>
          <a:xfrm>
            <a:off x="6615948"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Tag</a:t>
            </a:r>
            <a:endParaRPr b="0" i="0" sz="1400" u="none" cap="none" strike="noStrike">
              <a:solidFill>
                <a:srgbClr val="000000"/>
              </a:solidFill>
              <a:latin typeface="Arial"/>
              <a:ea typeface="Arial"/>
              <a:cs typeface="Arial"/>
              <a:sym typeface="Arial"/>
            </a:endParaRPr>
          </a:p>
        </p:txBody>
      </p:sp>
      <p:sp>
        <p:nvSpPr>
          <p:cNvPr id="710" name="Google Shape;710;p62"/>
          <p:cNvSpPr txBox="1"/>
          <p:nvPr/>
        </p:nvSpPr>
        <p:spPr>
          <a:xfrm>
            <a:off x="9017564"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Server</a:t>
            </a:r>
            <a:endParaRPr b="0" i="0" sz="1400" u="none" cap="none" strike="noStrike">
              <a:solidFill>
                <a:srgbClr val="000000"/>
              </a:solidFill>
              <a:latin typeface="Arial"/>
              <a:ea typeface="Arial"/>
              <a:cs typeface="Arial"/>
              <a:sym typeface="Arial"/>
            </a:endParaRPr>
          </a:p>
        </p:txBody>
      </p:sp>
      <p:sp>
        <p:nvSpPr>
          <p:cNvPr id="711" name="Google Shape;711;p62"/>
          <p:cNvSpPr txBox="1"/>
          <p:nvPr/>
        </p:nvSpPr>
        <p:spPr>
          <a:xfrm>
            <a:off x="11226220"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Favorite 2</a:t>
            </a:r>
            <a:endParaRPr b="0" i="0" sz="1400" u="none" cap="none" strike="noStrike">
              <a:solidFill>
                <a:srgbClr val="000000"/>
              </a:solidFill>
              <a:latin typeface="Arial"/>
              <a:ea typeface="Arial"/>
              <a:cs typeface="Arial"/>
              <a:sym typeface="Arial"/>
            </a:endParaRPr>
          </a:p>
        </p:txBody>
      </p:sp>
      <p:sp>
        <p:nvSpPr>
          <p:cNvPr id="712" name="Google Shape;712;p62"/>
          <p:cNvSpPr txBox="1"/>
          <p:nvPr/>
        </p:nvSpPr>
        <p:spPr>
          <a:xfrm>
            <a:off x="13518230"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Grade/rate</a:t>
            </a:r>
            <a:endParaRPr b="0" i="0" sz="1400" u="none" cap="none" strike="noStrike">
              <a:solidFill>
                <a:srgbClr val="000000"/>
              </a:solidFill>
              <a:latin typeface="Arial"/>
              <a:ea typeface="Arial"/>
              <a:cs typeface="Arial"/>
              <a:sym typeface="Arial"/>
            </a:endParaRPr>
          </a:p>
        </p:txBody>
      </p:sp>
      <p:sp>
        <p:nvSpPr>
          <p:cNvPr id="713" name="Google Shape;713;p62"/>
          <p:cNvSpPr txBox="1"/>
          <p:nvPr/>
        </p:nvSpPr>
        <p:spPr>
          <a:xfrm>
            <a:off x="15787473"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p:txBody>
      </p:sp>
      <p:sp>
        <p:nvSpPr>
          <p:cNvPr id="714" name="Google Shape;714;p62"/>
          <p:cNvSpPr txBox="1"/>
          <p:nvPr/>
        </p:nvSpPr>
        <p:spPr>
          <a:xfrm>
            <a:off x="18189088"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Language</a:t>
            </a:r>
            <a:endParaRPr b="0" i="0" sz="1400" u="none" cap="none" strike="noStrike">
              <a:solidFill>
                <a:srgbClr val="000000"/>
              </a:solidFill>
              <a:latin typeface="Arial"/>
              <a:ea typeface="Arial"/>
              <a:cs typeface="Arial"/>
              <a:sym typeface="Arial"/>
            </a:endParaRPr>
          </a:p>
        </p:txBody>
      </p:sp>
      <p:sp>
        <p:nvSpPr>
          <p:cNvPr id="715" name="Google Shape;715;p62"/>
          <p:cNvSpPr txBox="1"/>
          <p:nvPr/>
        </p:nvSpPr>
        <p:spPr>
          <a:xfrm>
            <a:off x="20454477" y="908453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Receipt</a:t>
            </a:r>
            <a:endParaRPr b="0" i="0" sz="1400" u="none" cap="none" strike="noStrike">
              <a:solidFill>
                <a:srgbClr val="000000"/>
              </a:solidFill>
              <a:latin typeface="Arial"/>
              <a:ea typeface="Arial"/>
              <a:cs typeface="Arial"/>
              <a:sym typeface="Arial"/>
            </a:endParaRPr>
          </a:p>
        </p:txBody>
      </p:sp>
      <p:sp>
        <p:nvSpPr>
          <p:cNvPr id="716" name="Google Shape;716;p62"/>
          <p:cNvSpPr txBox="1"/>
          <p:nvPr/>
        </p:nvSpPr>
        <p:spPr>
          <a:xfrm>
            <a:off x="2096370"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Add shopping</a:t>
            </a:r>
            <a:endParaRPr b="0" i="0" sz="1400" u="none" cap="none" strike="noStrike">
              <a:solidFill>
                <a:srgbClr val="000000"/>
              </a:solidFill>
              <a:latin typeface="Arial"/>
              <a:ea typeface="Arial"/>
              <a:cs typeface="Arial"/>
              <a:sym typeface="Arial"/>
            </a:endParaRPr>
          </a:p>
        </p:txBody>
      </p:sp>
      <p:sp>
        <p:nvSpPr>
          <p:cNvPr id="717" name="Google Shape;717;p62"/>
          <p:cNvSpPr txBox="1"/>
          <p:nvPr/>
        </p:nvSpPr>
        <p:spPr>
          <a:xfrm>
            <a:off x="4346702"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718" name="Google Shape;718;p62"/>
          <p:cNvSpPr txBox="1"/>
          <p:nvPr/>
        </p:nvSpPr>
        <p:spPr>
          <a:xfrm>
            <a:off x="6615948"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Bug</a:t>
            </a:r>
            <a:endParaRPr b="0" i="0" sz="1400" u="none" cap="none" strike="noStrike">
              <a:solidFill>
                <a:srgbClr val="000000"/>
              </a:solidFill>
              <a:latin typeface="Arial"/>
              <a:ea typeface="Arial"/>
              <a:cs typeface="Arial"/>
              <a:sym typeface="Arial"/>
            </a:endParaRPr>
          </a:p>
        </p:txBody>
      </p:sp>
      <p:sp>
        <p:nvSpPr>
          <p:cNvPr id="719" name="Google Shape;719;p62"/>
          <p:cNvSpPr txBox="1"/>
          <p:nvPr/>
        </p:nvSpPr>
        <p:spPr>
          <a:xfrm>
            <a:off x="9017564"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Event</a:t>
            </a:r>
            <a:endParaRPr b="0" i="0" sz="1400" u="none" cap="none" strike="noStrike">
              <a:solidFill>
                <a:srgbClr val="000000"/>
              </a:solidFill>
              <a:latin typeface="Arial"/>
              <a:ea typeface="Arial"/>
              <a:cs typeface="Arial"/>
              <a:sym typeface="Arial"/>
            </a:endParaRPr>
          </a:p>
        </p:txBody>
      </p:sp>
      <p:sp>
        <p:nvSpPr>
          <p:cNvPr id="720" name="Google Shape;720;p62"/>
          <p:cNvSpPr txBox="1"/>
          <p:nvPr/>
        </p:nvSpPr>
        <p:spPr>
          <a:xfrm>
            <a:off x="11226220"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Find Page</a:t>
            </a:r>
            <a:endParaRPr b="0" i="0" sz="1400" u="none" cap="none" strike="noStrike">
              <a:solidFill>
                <a:srgbClr val="000000"/>
              </a:solidFill>
              <a:latin typeface="Arial"/>
              <a:ea typeface="Arial"/>
              <a:cs typeface="Arial"/>
              <a:sym typeface="Arial"/>
            </a:endParaRPr>
          </a:p>
        </p:txBody>
      </p:sp>
      <p:sp>
        <p:nvSpPr>
          <p:cNvPr id="721" name="Google Shape;721;p62"/>
          <p:cNvSpPr txBox="1"/>
          <p:nvPr/>
        </p:nvSpPr>
        <p:spPr>
          <a:xfrm>
            <a:off x="13518230"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Page view</a:t>
            </a:r>
            <a:endParaRPr b="0" i="0" sz="1400" u="none" cap="none" strike="noStrike">
              <a:solidFill>
                <a:srgbClr val="000000"/>
              </a:solidFill>
              <a:latin typeface="Arial"/>
              <a:ea typeface="Arial"/>
              <a:cs typeface="Arial"/>
              <a:sym typeface="Arial"/>
            </a:endParaRPr>
          </a:p>
        </p:txBody>
      </p:sp>
      <p:sp>
        <p:nvSpPr>
          <p:cNvPr id="722" name="Google Shape;722;p62"/>
          <p:cNvSpPr txBox="1"/>
          <p:nvPr/>
        </p:nvSpPr>
        <p:spPr>
          <a:xfrm>
            <a:off x="15787473"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Basket</a:t>
            </a:r>
            <a:endParaRPr b="0" i="0" sz="1400" u="none" cap="none" strike="noStrike">
              <a:solidFill>
                <a:srgbClr val="000000"/>
              </a:solidFill>
              <a:latin typeface="Arial"/>
              <a:ea typeface="Arial"/>
              <a:cs typeface="Arial"/>
              <a:sym typeface="Arial"/>
            </a:endParaRPr>
          </a:p>
        </p:txBody>
      </p:sp>
      <p:sp>
        <p:nvSpPr>
          <p:cNvPr id="723" name="Google Shape;723;p62"/>
          <p:cNvSpPr txBox="1"/>
          <p:nvPr/>
        </p:nvSpPr>
        <p:spPr>
          <a:xfrm>
            <a:off x="18189088"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Time</a:t>
            </a:r>
            <a:endParaRPr b="0" i="0" sz="1400" u="none" cap="none" strike="noStrike">
              <a:solidFill>
                <a:srgbClr val="000000"/>
              </a:solidFill>
              <a:latin typeface="Arial"/>
              <a:ea typeface="Arial"/>
              <a:cs typeface="Arial"/>
              <a:sym typeface="Arial"/>
            </a:endParaRPr>
          </a:p>
        </p:txBody>
      </p:sp>
      <p:sp>
        <p:nvSpPr>
          <p:cNvPr id="724" name="Google Shape;724;p62"/>
          <p:cNvSpPr txBox="1"/>
          <p:nvPr/>
        </p:nvSpPr>
        <p:spPr>
          <a:xfrm>
            <a:off x="20454477" y="1087368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Work</a:t>
            </a:r>
            <a:endParaRPr b="0" i="0" sz="1400" u="none" cap="none" strike="noStrike">
              <a:solidFill>
                <a:srgbClr val="000000"/>
              </a:solidFill>
              <a:latin typeface="Arial"/>
              <a:ea typeface="Arial"/>
              <a:cs typeface="Arial"/>
              <a:sym typeface="Arial"/>
            </a:endParaRPr>
          </a:p>
        </p:txBody>
      </p:sp>
      <p:sp>
        <p:nvSpPr>
          <p:cNvPr id="725" name="Google Shape;725;p62"/>
          <p:cNvSpPr/>
          <p:nvPr/>
        </p:nvSpPr>
        <p:spPr>
          <a:xfrm>
            <a:off x="7208415" y="3385310"/>
            <a:ext cx="744120" cy="827658"/>
          </a:xfrm>
          <a:custGeom>
            <a:rect b="b" l="l" r="r" t="t"/>
            <a:pathLst>
              <a:path extrusionOk="0" h="21600" w="2160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07"/>
                  <a:pt x="1103" y="21600"/>
                  <a:pt x="2413" y="21600"/>
                </a:cubicBezTo>
                <a:lnTo>
                  <a:pt x="19210" y="21600"/>
                </a:lnTo>
                <a:cubicBezTo>
                  <a:pt x="20497" y="21600"/>
                  <a:pt x="21600" y="20607"/>
                  <a:pt x="21600" y="19448"/>
                </a:cubicBezTo>
                <a:lnTo>
                  <a:pt x="21600" y="4324"/>
                </a:lnTo>
                <a:cubicBezTo>
                  <a:pt x="21531" y="3103"/>
                  <a:pt x="20428" y="2172"/>
                  <a:pt x="19141" y="2172"/>
                </a:cubicBezTo>
                <a:close/>
                <a:moveTo>
                  <a:pt x="11949" y="18393"/>
                </a:moveTo>
                <a:lnTo>
                  <a:pt x="9536" y="18393"/>
                </a:lnTo>
                <a:lnTo>
                  <a:pt x="9536" y="16241"/>
                </a:lnTo>
                <a:lnTo>
                  <a:pt x="11949" y="16241"/>
                </a:lnTo>
                <a:lnTo>
                  <a:pt x="11949" y="18393"/>
                </a:lnTo>
                <a:close/>
                <a:moveTo>
                  <a:pt x="11949" y="14069"/>
                </a:moveTo>
                <a:lnTo>
                  <a:pt x="9536" y="14069"/>
                </a:lnTo>
                <a:lnTo>
                  <a:pt x="9536" y="7531"/>
                </a:lnTo>
                <a:lnTo>
                  <a:pt x="11949" y="7531"/>
                </a:lnTo>
                <a:lnTo>
                  <a:pt x="11949" y="14069"/>
                </a:lnTo>
                <a:close/>
                <a:moveTo>
                  <a:pt x="10708" y="4324"/>
                </a:moveTo>
                <a:cubicBezTo>
                  <a:pt x="10065" y="4324"/>
                  <a:pt x="9467" y="3848"/>
                  <a:pt x="9467" y="3207"/>
                </a:cubicBezTo>
                <a:cubicBezTo>
                  <a:pt x="9467" y="2628"/>
                  <a:pt x="9996" y="2110"/>
                  <a:pt x="10708" y="2110"/>
                </a:cubicBezTo>
                <a:cubicBezTo>
                  <a:pt x="11420" y="2110"/>
                  <a:pt x="11949" y="2566"/>
                  <a:pt x="11949" y="3207"/>
                </a:cubicBezTo>
                <a:cubicBezTo>
                  <a:pt x="11949" y="3848"/>
                  <a:pt x="11351" y="4324"/>
                  <a:pt x="10708" y="432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26" name="Google Shape;726;p62"/>
          <p:cNvSpPr/>
          <p:nvPr/>
        </p:nvSpPr>
        <p:spPr>
          <a:xfrm>
            <a:off x="7208415" y="5075813"/>
            <a:ext cx="744120" cy="827658"/>
          </a:xfrm>
          <a:custGeom>
            <a:rect b="b" l="l" r="r" t="t"/>
            <a:pathLst>
              <a:path extrusionOk="0" h="21600" w="21600">
                <a:moveTo>
                  <a:pt x="19141" y="2172"/>
                </a:moveTo>
                <a:lnTo>
                  <a:pt x="14155" y="2172"/>
                </a:lnTo>
                <a:cubicBezTo>
                  <a:pt x="13626" y="931"/>
                  <a:pt x="12317" y="0"/>
                  <a:pt x="10777" y="0"/>
                </a:cubicBezTo>
                <a:cubicBezTo>
                  <a:pt x="9214" y="0"/>
                  <a:pt x="7928" y="931"/>
                  <a:pt x="7399" y="2172"/>
                </a:cubicBezTo>
                <a:lnTo>
                  <a:pt x="2413" y="2172"/>
                </a:lnTo>
                <a:cubicBezTo>
                  <a:pt x="1103" y="2172"/>
                  <a:pt x="0" y="3166"/>
                  <a:pt x="0" y="4324"/>
                </a:cubicBezTo>
                <a:lnTo>
                  <a:pt x="0" y="19448"/>
                </a:lnTo>
                <a:cubicBezTo>
                  <a:pt x="0" y="20628"/>
                  <a:pt x="1103" y="21600"/>
                  <a:pt x="2413" y="21600"/>
                </a:cubicBezTo>
                <a:lnTo>
                  <a:pt x="19210" y="21600"/>
                </a:lnTo>
                <a:cubicBezTo>
                  <a:pt x="20497" y="21600"/>
                  <a:pt x="21600" y="20628"/>
                  <a:pt x="21600" y="19448"/>
                </a:cubicBezTo>
                <a:lnTo>
                  <a:pt x="21600" y="4324"/>
                </a:lnTo>
                <a:cubicBezTo>
                  <a:pt x="21531" y="3166"/>
                  <a:pt x="20428" y="2172"/>
                  <a:pt x="19141" y="2172"/>
                </a:cubicBezTo>
                <a:close/>
                <a:moveTo>
                  <a:pt x="10708" y="2172"/>
                </a:moveTo>
                <a:cubicBezTo>
                  <a:pt x="11351" y="2172"/>
                  <a:pt x="11949" y="2628"/>
                  <a:pt x="11949" y="3269"/>
                </a:cubicBezTo>
                <a:cubicBezTo>
                  <a:pt x="11949" y="3869"/>
                  <a:pt x="11420" y="4386"/>
                  <a:pt x="10708" y="4386"/>
                </a:cubicBezTo>
                <a:cubicBezTo>
                  <a:pt x="9996" y="4386"/>
                  <a:pt x="9467" y="3910"/>
                  <a:pt x="9467" y="3269"/>
                </a:cubicBezTo>
                <a:cubicBezTo>
                  <a:pt x="9536" y="2628"/>
                  <a:pt x="10065" y="2172"/>
                  <a:pt x="10708" y="2172"/>
                </a:cubicBezTo>
                <a:close/>
                <a:moveTo>
                  <a:pt x="8318" y="17297"/>
                </a:moveTo>
                <a:lnTo>
                  <a:pt x="3516" y="12972"/>
                </a:lnTo>
                <a:lnTo>
                  <a:pt x="5193" y="11441"/>
                </a:lnTo>
                <a:lnTo>
                  <a:pt x="8318" y="14255"/>
                </a:lnTo>
                <a:lnTo>
                  <a:pt x="16223" y="7138"/>
                </a:lnTo>
                <a:lnTo>
                  <a:pt x="17900" y="8648"/>
                </a:lnTo>
                <a:lnTo>
                  <a:pt x="8318" y="1729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27" name="Google Shape;727;p62"/>
          <p:cNvSpPr/>
          <p:nvPr/>
        </p:nvSpPr>
        <p:spPr>
          <a:xfrm>
            <a:off x="7078993" y="6771421"/>
            <a:ext cx="995706" cy="663498"/>
          </a:xfrm>
          <a:custGeom>
            <a:rect b="b" l="l" r="r" t="t"/>
            <a:pathLst>
              <a:path extrusionOk="0" h="21600" w="21600">
                <a:moveTo>
                  <a:pt x="17387" y="8174"/>
                </a:moveTo>
                <a:cubicBezTo>
                  <a:pt x="16750" y="3492"/>
                  <a:pt x="14033" y="0"/>
                  <a:pt x="10783" y="0"/>
                </a:cubicBezTo>
                <a:cubicBezTo>
                  <a:pt x="8169" y="0"/>
                  <a:pt x="5933" y="2173"/>
                  <a:pt x="4815" y="5458"/>
                </a:cubicBezTo>
                <a:cubicBezTo>
                  <a:pt x="2098" y="5898"/>
                  <a:pt x="0" y="9338"/>
                  <a:pt x="0" y="13503"/>
                </a:cubicBezTo>
                <a:cubicBezTo>
                  <a:pt x="0" y="17953"/>
                  <a:pt x="2442" y="21600"/>
                  <a:pt x="5400" y="21600"/>
                </a:cubicBezTo>
                <a:lnTo>
                  <a:pt x="17094" y="21600"/>
                </a:lnTo>
                <a:cubicBezTo>
                  <a:pt x="19571" y="21600"/>
                  <a:pt x="21600" y="18599"/>
                  <a:pt x="21600" y="14823"/>
                </a:cubicBezTo>
                <a:cubicBezTo>
                  <a:pt x="21548" y="11304"/>
                  <a:pt x="19708" y="8381"/>
                  <a:pt x="17387" y="8174"/>
                </a:cubicBezTo>
                <a:close/>
                <a:moveTo>
                  <a:pt x="12571" y="12184"/>
                </a:moveTo>
                <a:lnTo>
                  <a:pt x="12571" y="17590"/>
                </a:lnTo>
                <a:lnTo>
                  <a:pt x="8994" y="17590"/>
                </a:lnTo>
                <a:lnTo>
                  <a:pt x="8994" y="12184"/>
                </a:lnTo>
                <a:lnTo>
                  <a:pt x="6260" y="12184"/>
                </a:lnTo>
                <a:lnTo>
                  <a:pt x="10783" y="5406"/>
                </a:lnTo>
                <a:lnTo>
                  <a:pt x="15289" y="12184"/>
                </a:lnTo>
                <a:lnTo>
                  <a:pt x="12571" y="1218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28" name="Google Shape;728;p62"/>
          <p:cNvSpPr/>
          <p:nvPr/>
        </p:nvSpPr>
        <p:spPr>
          <a:xfrm>
            <a:off x="7246895" y="8337383"/>
            <a:ext cx="583362" cy="744120"/>
          </a:xfrm>
          <a:custGeom>
            <a:rect b="b" l="l" r="r" t="t"/>
            <a:pathLst>
              <a:path extrusionOk="0" h="21600" w="21600">
                <a:moveTo>
                  <a:pt x="18451" y="0"/>
                </a:moveTo>
                <a:lnTo>
                  <a:pt x="3090" y="0"/>
                </a:lnTo>
                <a:cubicBezTo>
                  <a:pt x="1413" y="0"/>
                  <a:pt x="0" y="1104"/>
                  <a:pt x="0" y="2415"/>
                </a:cubicBezTo>
                <a:lnTo>
                  <a:pt x="0" y="21600"/>
                </a:lnTo>
                <a:lnTo>
                  <a:pt x="10800" y="17965"/>
                </a:lnTo>
                <a:lnTo>
                  <a:pt x="21600" y="21600"/>
                </a:lnTo>
                <a:lnTo>
                  <a:pt x="21600" y="2415"/>
                </a:lnTo>
                <a:cubicBezTo>
                  <a:pt x="21512" y="1035"/>
                  <a:pt x="20099" y="0"/>
                  <a:pt x="18451"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29" name="Google Shape;729;p62"/>
          <p:cNvSpPr/>
          <p:nvPr/>
        </p:nvSpPr>
        <p:spPr>
          <a:xfrm>
            <a:off x="7215411" y="10080732"/>
            <a:ext cx="663498" cy="751410"/>
          </a:xfrm>
          <a:custGeom>
            <a:rect b="b" l="l" r="r" t="t"/>
            <a:pathLst>
              <a:path extrusionOk="0" h="21600" w="21600">
                <a:moveTo>
                  <a:pt x="21600" y="5937"/>
                </a:moveTo>
                <a:lnTo>
                  <a:pt x="17797" y="5937"/>
                </a:lnTo>
                <a:cubicBezTo>
                  <a:pt x="17228" y="5023"/>
                  <a:pt x="16349" y="4201"/>
                  <a:pt x="15314" y="3608"/>
                </a:cubicBezTo>
                <a:lnTo>
                  <a:pt x="17513" y="1690"/>
                </a:lnTo>
                <a:lnTo>
                  <a:pt x="15624" y="0"/>
                </a:lnTo>
                <a:lnTo>
                  <a:pt x="12701" y="2580"/>
                </a:lnTo>
                <a:cubicBezTo>
                  <a:pt x="12029" y="2443"/>
                  <a:pt x="11460" y="2397"/>
                  <a:pt x="10787" y="2397"/>
                </a:cubicBezTo>
                <a:cubicBezTo>
                  <a:pt x="10140" y="2397"/>
                  <a:pt x="9494" y="2443"/>
                  <a:pt x="8899" y="2580"/>
                </a:cubicBezTo>
                <a:lnTo>
                  <a:pt x="5976" y="0"/>
                </a:lnTo>
                <a:lnTo>
                  <a:pt x="4087" y="1690"/>
                </a:lnTo>
                <a:lnTo>
                  <a:pt x="6260" y="3608"/>
                </a:lnTo>
                <a:cubicBezTo>
                  <a:pt x="5251" y="4201"/>
                  <a:pt x="4449" y="5023"/>
                  <a:pt x="3777" y="5937"/>
                </a:cubicBezTo>
                <a:lnTo>
                  <a:pt x="0" y="5937"/>
                </a:lnTo>
                <a:lnTo>
                  <a:pt x="0" y="8311"/>
                </a:lnTo>
                <a:lnTo>
                  <a:pt x="2846" y="8311"/>
                </a:lnTo>
                <a:cubicBezTo>
                  <a:pt x="2768" y="8699"/>
                  <a:pt x="2690" y="9088"/>
                  <a:pt x="2690" y="9544"/>
                </a:cubicBezTo>
                <a:lnTo>
                  <a:pt x="2690" y="10777"/>
                </a:lnTo>
                <a:lnTo>
                  <a:pt x="0" y="10777"/>
                </a:lnTo>
                <a:lnTo>
                  <a:pt x="0" y="13152"/>
                </a:lnTo>
                <a:lnTo>
                  <a:pt x="2690" y="13152"/>
                </a:lnTo>
                <a:lnTo>
                  <a:pt x="2690" y="14385"/>
                </a:lnTo>
                <a:cubicBezTo>
                  <a:pt x="2690" y="14750"/>
                  <a:pt x="2768" y="15138"/>
                  <a:pt x="2846" y="15595"/>
                </a:cubicBezTo>
                <a:lnTo>
                  <a:pt x="0" y="15595"/>
                </a:lnTo>
                <a:lnTo>
                  <a:pt x="0" y="17992"/>
                </a:lnTo>
                <a:lnTo>
                  <a:pt x="3777" y="17992"/>
                </a:lnTo>
                <a:cubicBezTo>
                  <a:pt x="5174" y="20116"/>
                  <a:pt x="7786" y="21600"/>
                  <a:pt x="10787" y="21600"/>
                </a:cubicBezTo>
                <a:cubicBezTo>
                  <a:pt x="13762" y="21600"/>
                  <a:pt x="16426" y="20184"/>
                  <a:pt x="17797" y="17992"/>
                </a:cubicBezTo>
                <a:lnTo>
                  <a:pt x="21600" y="17992"/>
                </a:lnTo>
                <a:lnTo>
                  <a:pt x="21600" y="15595"/>
                </a:lnTo>
                <a:lnTo>
                  <a:pt x="18754" y="15595"/>
                </a:lnTo>
                <a:cubicBezTo>
                  <a:pt x="18832" y="15207"/>
                  <a:pt x="18910" y="14819"/>
                  <a:pt x="18910" y="14385"/>
                </a:cubicBezTo>
                <a:lnTo>
                  <a:pt x="18910" y="13152"/>
                </a:lnTo>
                <a:lnTo>
                  <a:pt x="21600" y="13152"/>
                </a:lnTo>
                <a:lnTo>
                  <a:pt x="21600" y="10777"/>
                </a:lnTo>
                <a:lnTo>
                  <a:pt x="18910" y="10777"/>
                </a:lnTo>
                <a:lnTo>
                  <a:pt x="18910" y="9544"/>
                </a:lnTo>
                <a:cubicBezTo>
                  <a:pt x="18910" y="9156"/>
                  <a:pt x="18832" y="8768"/>
                  <a:pt x="18754" y="8311"/>
                </a:cubicBezTo>
                <a:lnTo>
                  <a:pt x="21600" y="8311"/>
                </a:lnTo>
                <a:lnTo>
                  <a:pt x="21600" y="5937"/>
                </a:lnTo>
                <a:close/>
                <a:moveTo>
                  <a:pt x="13503" y="15526"/>
                </a:moveTo>
                <a:lnTo>
                  <a:pt x="8097" y="15526"/>
                </a:lnTo>
                <a:lnTo>
                  <a:pt x="8097" y="13152"/>
                </a:lnTo>
                <a:lnTo>
                  <a:pt x="13503" y="13152"/>
                </a:lnTo>
                <a:lnTo>
                  <a:pt x="13503" y="15526"/>
                </a:lnTo>
                <a:close/>
                <a:moveTo>
                  <a:pt x="13503" y="10777"/>
                </a:moveTo>
                <a:lnTo>
                  <a:pt x="8097" y="10777"/>
                </a:lnTo>
                <a:lnTo>
                  <a:pt x="8097" y="8380"/>
                </a:lnTo>
                <a:lnTo>
                  <a:pt x="13503" y="8380"/>
                </a:lnTo>
                <a:lnTo>
                  <a:pt x="13503" y="107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30" name="Google Shape;730;p62"/>
          <p:cNvSpPr/>
          <p:nvPr/>
        </p:nvSpPr>
        <p:spPr>
          <a:xfrm>
            <a:off x="9471632" y="3385310"/>
            <a:ext cx="827658" cy="663498"/>
          </a:xfrm>
          <a:custGeom>
            <a:rect b="b" l="l" r="r" t="t"/>
            <a:pathLst>
              <a:path extrusionOk="0" h="21600" w="21600">
                <a:moveTo>
                  <a:pt x="19430" y="0"/>
                </a:moveTo>
                <a:lnTo>
                  <a:pt x="2170" y="0"/>
                </a:lnTo>
                <a:cubicBezTo>
                  <a:pt x="951" y="0"/>
                  <a:pt x="0" y="1163"/>
                  <a:pt x="0" y="2713"/>
                </a:cubicBezTo>
                <a:lnTo>
                  <a:pt x="0" y="18887"/>
                </a:lnTo>
                <a:cubicBezTo>
                  <a:pt x="0" y="20411"/>
                  <a:pt x="951" y="21600"/>
                  <a:pt x="2170" y="21600"/>
                </a:cubicBezTo>
                <a:lnTo>
                  <a:pt x="19430" y="21600"/>
                </a:lnTo>
                <a:cubicBezTo>
                  <a:pt x="20670" y="21600"/>
                  <a:pt x="21600" y="20411"/>
                  <a:pt x="21600" y="18887"/>
                </a:cubicBezTo>
                <a:lnTo>
                  <a:pt x="21600" y="2713"/>
                </a:lnTo>
                <a:cubicBezTo>
                  <a:pt x="21600" y="1163"/>
                  <a:pt x="20670" y="0"/>
                  <a:pt x="19430" y="0"/>
                </a:cubicBezTo>
                <a:close/>
                <a:moveTo>
                  <a:pt x="19430" y="18887"/>
                </a:moveTo>
                <a:lnTo>
                  <a:pt x="2170" y="18887"/>
                </a:lnTo>
                <a:lnTo>
                  <a:pt x="2170" y="10800"/>
                </a:lnTo>
                <a:lnTo>
                  <a:pt x="19430" y="10800"/>
                </a:lnTo>
                <a:lnTo>
                  <a:pt x="19430" y="18887"/>
                </a:lnTo>
                <a:close/>
                <a:moveTo>
                  <a:pt x="19430" y="5400"/>
                </a:moveTo>
                <a:lnTo>
                  <a:pt x="2170" y="5400"/>
                </a:lnTo>
                <a:lnTo>
                  <a:pt x="2170" y="2713"/>
                </a:lnTo>
                <a:lnTo>
                  <a:pt x="19430" y="2713"/>
                </a:lnTo>
                <a:lnTo>
                  <a:pt x="19430" y="54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31" name="Google Shape;731;p62"/>
          <p:cNvSpPr/>
          <p:nvPr/>
        </p:nvSpPr>
        <p:spPr>
          <a:xfrm>
            <a:off x="9595487" y="5047830"/>
            <a:ext cx="579960" cy="748008"/>
          </a:xfrm>
          <a:custGeom>
            <a:rect b="b" l="l" r="r" t="t"/>
            <a:pathLst>
              <a:path extrusionOk="0" h="21600" w="21600">
                <a:moveTo>
                  <a:pt x="1655" y="19215"/>
                </a:moveTo>
                <a:cubicBezTo>
                  <a:pt x="1655" y="20499"/>
                  <a:pt x="3073" y="21600"/>
                  <a:pt x="4757" y="21600"/>
                </a:cubicBezTo>
                <a:lnTo>
                  <a:pt x="17079" y="21600"/>
                </a:lnTo>
                <a:cubicBezTo>
                  <a:pt x="18763" y="21600"/>
                  <a:pt x="20182" y="20499"/>
                  <a:pt x="20182" y="19215"/>
                </a:cubicBezTo>
                <a:lnTo>
                  <a:pt x="20182" y="4838"/>
                </a:lnTo>
                <a:lnTo>
                  <a:pt x="1655" y="4838"/>
                </a:lnTo>
                <a:lnTo>
                  <a:pt x="1655" y="19215"/>
                </a:lnTo>
                <a:close/>
                <a:moveTo>
                  <a:pt x="16340" y="1215"/>
                </a:moveTo>
                <a:lnTo>
                  <a:pt x="14745" y="0"/>
                </a:lnTo>
                <a:lnTo>
                  <a:pt x="7003" y="0"/>
                </a:lnTo>
                <a:lnTo>
                  <a:pt x="5407" y="1215"/>
                </a:lnTo>
                <a:lnTo>
                  <a:pt x="0" y="1215"/>
                </a:lnTo>
                <a:lnTo>
                  <a:pt x="0" y="3623"/>
                </a:lnTo>
                <a:lnTo>
                  <a:pt x="21600" y="3623"/>
                </a:lnTo>
                <a:lnTo>
                  <a:pt x="21600" y="1215"/>
                </a:lnTo>
                <a:lnTo>
                  <a:pt x="16340" y="1215"/>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32" name="Google Shape;732;p62"/>
          <p:cNvSpPr/>
          <p:nvPr/>
        </p:nvSpPr>
        <p:spPr>
          <a:xfrm>
            <a:off x="9553714" y="6607258"/>
            <a:ext cx="663498" cy="827658"/>
          </a:xfrm>
          <a:custGeom>
            <a:rect b="b" l="l" r="r" t="t"/>
            <a:pathLst>
              <a:path extrusionOk="0" h="21600" w="21600">
                <a:moveTo>
                  <a:pt x="13503" y="0"/>
                </a:moveTo>
                <a:lnTo>
                  <a:pt x="2690" y="0"/>
                </a:lnTo>
                <a:cubicBezTo>
                  <a:pt x="1242" y="0"/>
                  <a:pt x="0" y="993"/>
                  <a:pt x="0" y="2152"/>
                </a:cubicBezTo>
                <a:lnTo>
                  <a:pt x="0" y="19448"/>
                </a:lnTo>
                <a:cubicBezTo>
                  <a:pt x="0" y="20607"/>
                  <a:pt x="1164" y="21600"/>
                  <a:pt x="2690" y="21600"/>
                </a:cubicBezTo>
                <a:lnTo>
                  <a:pt x="18910" y="21600"/>
                </a:lnTo>
                <a:cubicBezTo>
                  <a:pt x="20358" y="21600"/>
                  <a:pt x="21600" y="20607"/>
                  <a:pt x="21600" y="19448"/>
                </a:cubicBezTo>
                <a:lnTo>
                  <a:pt x="21600" y="6476"/>
                </a:lnTo>
                <a:lnTo>
                  <a:pt x="13503" y="0"/>
                </a:lnTo>
                <a:close/>
                <a:moveTo>
                  <a:pt x="16194" y="17338"/>
                </a:moveTo>
                <a:lnTo>
                  <a:pt x="5406" y="17338"/>
                </a:lnTo>
                <a:lnTo>
                  <a:pt x="5406" y="15186"/>
                </a:lnTo>
                <a:lnTo>
                  <a:pt x="16194" y="15186"/>
                </a:lnTo>
                <a:lnTo>
                  <a:pt x="16194" y="17338"/>
                </a:lnTo>
                <a:close/>
                <a:moveTo>
                  <a:pt x="16194" y="13014"/>
                </a:moveTo>
                <a:lnTo>
                  <a:pt x="5406" y="13014"/>
                </a:lnTo>
                <a:lnTo>
                  <a:pt x="5406" y="10862"/>
                </a:lnTo>
                <a:lnTo>
                  <a:pt x="16194" y="10862"/>
                </a:lnTo>
                <a:lnTo>
                  <a:pt x="16194" y="13014"/>
                </a:lnTo>
                <a:close/>
                <a:moveTo>
                  <a:pt x="12184" y="7593"/>
                </a:moveTo>
                <a:lnTo>
                  <a:pt x="12184" y="1634"/>
                </a:lnTo>
                <a:lnTo>
                  <a:pt x="19634" y="7593"/>
                </a:lnTo>
                <a:lnTo>
                  <a:pt x="12184" y="759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33" name="Google Shape;733;p62"/>
          <p:cNvSpPr/>
          <p:nvPr/>
        </p:nvSpPr>
        <p:spPr>
          <a:xfrm>
            <a:off x="9511451" y="8333474"/>
            <a:ext cx="748008" cy="748008"/>
          </a:xfrm>
          <a:custGeom>
            <a:rect b="b" l="l" r="r" t="t"/>
            <a:pathLst>
              <a:path extrusionOk="0" h="21600" w="21600">
                <a:moveTo>
                  <a:pt x="20363" y="11992"/>
                </a:moveTo>
                <a:lnTo>
                  <a:pt x="1237" y="11992"/>
                </a:lnTo>
                <a:cubicBezTo>
                  <a:pt x="596" y="11992"/>
                  <a:pt x="0" y="12497"/>
                  <a:pt x="0" y="13208"/>
                </a:cubicBezTo>
                <a:lnTo>
                  <a:pt x="0" y="20362"/>
                </a:lnTo>
                <a:cubicBezTo>
                  <a:pt x="0" y="21027"/>
                  <a:pt x="527" y="21600"/>
                  <a:pt x="1237" y="21600"/>
                </a:cubicBezTo>
                <a:lnTo>
                  <a:pt x="20363" y="21600"/>
                </a:lnTo>
                <a:cubicBezTo>
                  <a:pt x="21004" y="21600"/>
                  <a:pt x="21600" y="21096"/>
                  <a:pt x="21600" y="20362"/>
                </a:cubicBezTo>
                <a:lnTo>
                  <a:pt x="21600" y="13208"/>
                </a:lnTo>
                <a:cubicBezTo>
                  <a:pt x="21600" y="12566"/>
                  <a:pt x="21004" y="11992"/>
                  <a:pt x="20363" y="11992"/>
                </a:cubicBezTo>
                <a:close/>
                <a:moveTo>
                  <a:pt x="4787" y="19215"/>
                </a:moveTo>
                <a:cubicBezTo>
                  <a:pt x="3505" y="19215"/>
                  <a:pt x="2405" y="18115"/>
                  <a:pt x="2405" y="16831"/>
                </a:cubicBezTo>
                <a:cubicBezTo>
                  <a:pt x="2405" y="15524"/>
                  <a:pt x="3482" y="14446"/>
                  <a:pt x="4787" y="14446"/>
                </a:cubicBezTo>
                <a:cubicBezTo>
                  <a:pt x="6070" y="14446"/>
                  <a:pt x="7192" y="15524"/>
                  <a:pt x="7192" y="16831"/>
                </a:cubicBezTo>
                <a:cubicBezTo>
                  <a:pt x="7192" y="18115"/>
                  <a:pt x="6139" y="19215"/>
                  <a:pt x="4787" y="19215"/>
                </a:cubicBezTo>
                <a:close/>
                <a:moveTo>
                  <a:pt x="20363" y="0"/>
                </a:moveTo>
                <a:lnTo>
                  <a:pt x="1237" y="0"/>
                </a:lnTo>
                <a:cubicBezTo>
                  <a:pt x="596" y="0"/>
                  <a:pt x="0" y="527"/>
                  <a:pt x="0" y="1238"/>
                </a:cubicBezTo>
                <a:lnTo>
                  <a:pt x="0" y="8415"/>
                </a:lnTo>
                <a:cubicBezTo>
                  <a:pt x="0" y="9080"/>
                  <a:pt x="527" y="9654"/>
                  <a:pt x="1237" y="9654"/>
                </a:cubicBezTo>
                <a:lnTo>
                  <a:pt x="20363" y="9654"/>
                </a:lnTo>
                <a:cubicBezTo>
                  <a:pt x="21004" y="9654"/>
                  <a:pt x="21600" y="9126"/>
                  <a:pt x="21600" y="8415"/>
                </a:cubicBezTo>
                <a:lnTo>
                  <a:pt x="21600" y="1238"/>
                </a:lnTo>
                <a:cubicBezTo>
                  <a:pt x="21600" y="596"/>
                  <a:pt x="21004" y="0"/>
                  <a:pt x="20363" y="0"/>
                </a:cubicBezTo>
                <a:close/>
                <a:moveTo>
                  <a:pt x="4787" y="7200"/>
                </a:moveTo>
                <a:cubicBezTo>
                  <a:pt x="3505" y="7200"/>
                  <a:pt x="2405" y="6076"/>
                  <a:pt x="2405" y="4792"/>
                </a:cubicBezTo>
                <a:cubicBezTo>
                  <a:pt x="2405" y="3485"/>
                  <a:pt x="3482" y="2408"/>
                  <a:pt x="4787" y="2408"/>
                </a:cubicBezTo>
                <a:cubicBezTo>
                  <a:pt x="6070" y="2408"/>
                  <a:pt x="7192" y="3485"/>
                  <a:pt x="7192" y="4792"/>
                </a:cubicBezTo>
                <a:cubicBezTo>
                  <a:pt x="7192" y="6076"/>
                  <a:pt x="6139" y="7200"/>
                  <a:pt x="4787" y="72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34" name="Google Shape;734;p62"/>
          <p:cNvSpPr/>
          <p:nvPr/>
        </p:nvSpPr>
        <p:spPr>
          <a:xfrm>
            <a:off x="9513406" y="10004514"/>
            <a:ext cx="744120" cy="827658"/>
          </a:xfrm>
          <a:custGeom>
            <a:rect b="b" l="l" r="r" t="t"/>
            <a:pathLst>
              <a:path extrusionOk="0" h="21600" w="21600">
                <a:moveTo>
                  <a:pt x="16797" y="11897"/>
                </a:moveTo>
                <a:lnTo>
                  <a:pt x="10846" y="11897"/>
                </a:lnTo>
                <a:lnTo>
                  <a:pt x="10846" y="17338"/>
                </a:lnTo>
                <a:lnTo>
                  <a:pt x="16866" y="17338"/>
                </a:lnTo>
                <a:lnTo>
                  <a:pt x="16866" y="11897"/>
                </a:lnTo>
                <a:lnTo>
                  <a:pt x="16797" y="11897"/>
                </a:lnTo>
                <a:close/>
                <a:moveTo>
                  <a:pt x="15626" y="0"/>
                </a:moveTo>
                <a:lnTo>
                  <a:pt x="15626" y="2152"/>
                </a:lnTo>
                <a:lnTo>
                  <a:pt x="6043" y="2152"/>
                </a:lnTo>
                <a:lnTo>
                  <a:pt x="6043" y="0"/>
                </a:lnTo>
                <a:lnTo>
                  <a:pt x="3631" y="0"/>
                </a:lnTo>
                <a:lnTo>
                  <a:pt x="3631" y="2152"/>
                </a:lnTo>
                <a:lnTo>
                  <a:pt x="2413" y="2152"/>
                </a:lnTo>
                <a:cubicBezTo>
                  <a:pt x="1034" y="2152"/>
                  <a:pt x="0" y="3145"/>
                  <a:pt x="0" y="4324"/>
                </a:cubicBezTo>
                <a:lnTo>
                  <a:pt x="0" y="19428"/>
                </a:lnTo>
                <a:cubicBezTo>
                  <a:pt x="0" y="20607"/>
                  <a:pt x="1034" y="21600"/>
                  <a:pt x="2413" y="21600"/>
                </a:cubicBezTo>
                <a:lnTo>
                  <a:pt x="19210" y="21600"/>
                </a:lnTo>
                <a:cubicBezTo>
                  <a:pt x="20497" y="21600"/>
                  <a:pt x="21600" y="20607"/>
                  <a:pt x="21600" y="19428"/>
                </a:cubicBezTo>
                <a:lnTo>
                  <a:pt x="21600" y="4324"/>
                </a:lnTo>
                <a:cubicBezTo>
                  <a:pt x="21600" y="3145"/>
                  <a:pt x="20497" y="2152"/>
                  <a:pt x="19210" y="2152"/>
                </a:cubicBezTo>
                <a:lnTo>
                  <a:pt x="17969" y="2152"/>
                </a:lnTo>
                <a:lnTo>
                  <a:pt x="17969" y="0"/>
                </a:lnTo>
                <a:lnTo>
                  <a:pt x="15626" y="0"/>
                </a:lnTo>
                <a:close/>
                <a:moveTo>
                  <a:pt x="19210" y="19428"/>
                </a:moveTo>
                <a:lnTo>
                  <a:pt x="2413" y="19428"/>
                </a:lnTo>
                <a:lnTo>
                  <a:pt x="2413" y="7593"/>
                </a:lnTo>
                <a:lnTo>
                  <a:pt x="19210" y="7593"/>
                </a:lnTo>
                <a:lnTo>
                  <a:pt x="19210" y="1942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35" name="Google Shape;735;p62"/>
          <p:cNvSpPr/>
          <p:nvPr/>
        </p:nvSpPr>
        <p:spPr>
          <a:xfrm>
            <a:off x="11778243" y="3385310"/>
            <a:ext cx="866754" cy="870156"/>
          </a:xfrm>
          <a:custGeom>
            <a:rect b="b" l="l" r="r" t="t"/>
            <a:pathLst>
              <a:path extrusionOk="0" h="21600" w="21600">
                <a:moveTo>
                  <a:pt x="19033" y="10297"/>
                </a:moveTo>
                <a:lnTo>
                  <a:pt x="17473" y="10297"/>
                </a:lnTo>
                <a:lnTo>
                  <a:pt x="17473" y="6174"/>
                </a:lnTo>
                <a:cubicBezTo>
                  <a:pt x="17473" y="5070"/>
                  <a:pt x="16526" y="4123"/>
                  <a:pt x="15400" y="4123"/>
                </a:cubicBezTo>
                <a:lnTo>
                  <a:pt x="11313" y="4123"/>
                </a:lnTo>
                <a:lnTo>
                  <a:pt x="11313" y="2564"/>
                </a:lnTo>
                <a:cubicBezTo>
                  <a:pt x="11313" y="1124"/>
                  <a:pt x="10129" y="0"/>
                  <a:pt x="8747" y="0"/>
                </a:cubicBezTo>
                <a:cubicBezTo>
                  <a:pt x="7345" y="0"/>
                  <a:pt x="6180" y="1164"/>
                  <a:pt x="6180" y="2564"/>
                </a:cubicBezTo>
                <a:lnTo>
                  <a:pt x="6180" y="4123"/>
                </a:lnTo>
                <a:lnTo>
                  <a:pt x="2053" y="4123"/>
                </a:lnTo>
                <a:cubicBezTo>
                  <a:pt x="948" y="4123"/>
                  <a:pt x="0" y="5070"/>
                  <a:pt x="0" y="6174"/>
                </a:cubicBezTo>
                <a:lnTo>
                  <a:pt x="0" y="10080"/>
                </a:lnTo>
                <a:lnTo>
                  <a:pt x="1560" y="10080"/>
                </a:lnTo>
                <a:cubicBezTo>
                  <a:pt x="3120" y="10080"/>
                  <a:pt x="4344" y="11303"/>
                  <a:pt x="4344" y="12861"/>
                </a:cubicBezTo>
                <a:cubicBezTo>
                  <a:pt x="4344" y="14420"/>
                  <a:pt x="3120" y="15643"/>
                  <a:pt x="1560" y="15643"/>
                </a:cubicBezTo>
                <a:lnTo>
                  <a:pt x="0" y="15643"/>
                </a:lnTo>
                <a:lnTo>
                  <a:pt x="0" y="19548"/>
                </a:lnTo>
                <a:cubicBezTo>
                  <a:pt x="0" y="20653"/>
                  <a:pt x="948" y="21600"/>
                  <a:pt x="2053" y="21600"/>
                </a:cubicBezTo>
                <a:lnTo>
                  <a:pt x="5963" y="21600"/>
                </a:lnTo>
                <a:lnTo>
                  <a:pt x="5963" y="20042"/>
                </a:lnTo>
                <a:cubicBezTo>
                  <a:pt x="5963" y="18483"/>
                  <a:pt x="7187" y="17260"/>
                  <a:pt x="8747" y="17260"/>
                </a:cubicBezTo>
                <a:cubicBezTo>
                  <a:pt x="10306" y="17260"/>
                  <a:pt x="11531" y="18483"/>
                  <a:pt x="11531" y="20042"/>
                </a:cubicBezTo>
                <a:lnTo>
                  <a:pt x="11531" y="21600"/>
                </a:lnTo>
                <a:lnTo>
                  <a:pt x="15400" y="21600"/>
                </a:lnTo>
                <a:cubicBezTo>
                  <a:pt x="16526" y="21600"/>
                  <a:pt x="17473" y="20653"/>
                  <a:pt x="17473" y="19548"/>
                </a:cubicBezTo>
                <a:lnTo>
                  <a:pt x="17473" y="15426"/>
                </a:lnTo>
                <a:lnTo>
                  <a:pt x="19033" y="15426"/>
                </a:lnTo>
                <a:cubicBezTo>
                  <a:pt x="20475" y="15426"/>
                  <a:pt x="21600" y="14242"/>
                  <a:pt x="21600" y="12861"/>
                </a:cubicBezTo>
                <a:cubicBezTo>
                  <a:pt x="21600" y="11461"/>
                  <a:pt x="20415" y="10297"/>
                  <a:pt x="19033" y="10297"/>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grpSp>
        <p:nvGrpSpPr>
          <p:cNvPr id="736" name="Google Shape;736;p62"/>
          <p:cNvGrpSpPr/>
          <p:nvPr/>
        </p:nvGrpSpPr>
        <p:grpSpPr>
          <a:xfrm>
            <a:off x="11675383" y="5012848"/>
            <a:ext cx="992574" cy="992574"/>
            <a:chOff x="0" y="0"/>
            <a:chExt cx="992574" cy="992574"/>
          </a:xfrm>
        </p:grpSpPr>
        <p:sp>
          <p:nvSpPr>
            <p:cNvPr id="737" name="Google Shape;737;p62"/>
            <p:cNvSpPr/>
            <p:nvPr/>
          </p:nvSpPr>
          <p:spPr>
            <a:xfrm>
              <a:off x="352545" y="702344"/>
              <a:ext cx="287563" cy="83825"/>
            </a:xfrm>
            <a:custGeom>
              <a:rect b="b" l="l" r="r" t="t"/>
              <a:pathLst>
                <a:path extrusionOk="0" h="20917" w="21195">
                  <a:moveTo>
                    <a:pt x="18777" y="888"/>
                  </a:moveTo>
                  <a:cubicBezTo>
                    <a:pt x="16506" y="6975"/>
                    <a:pt x="13770" y="10313"/>
                    <a:pt x="10626" y="10313"/>
                  </a:cubicBezTo>
                  <a:cubicBezTo>
                    <a:pt x="7482" y="10313"/>
                    <a:pt x="4688" y="6975"/>
                    <a:pt x="2417" y="888"/>
                  </a:cubicBezTo>
                  <a:cubicBezTo>
                    <a:pt x="1777" y="-683"/>
                    <a:pt x="787" y="-94"/>
                    <a:pt x="263" y="2066"/>
                  </a:cubicBezTo>
                  <a:cubicBezTo>
                    <a:pt x="-203" y="4226"/>
                    <a:pt x="-28" y="7564"/>
                    <a:pt x="612" y="9332"/>
                  </a:cubicBezTo>
                  <a:cubicBezTo>
                    <a:pt x="3407" y="16401"/>
                    <a:pt x="7016" y="20917"/>
                    <a:pt x="10626" y="20917"/>
                  </a:cubicBezTo>
                  <a:cubicBezTo>
                    <a:pt x="14236" y="20917"/>
                    <a:pt x="17787" y="16990"/>
                    <a:pt x="20582" y="9724"/>
                  </a:cubicBezTo>
                  <a:cubicBezTo>
                    <a:pt x="21222" y="8153"/>
                    <a:pt x="21397" y="4815"/>
                    <a:pt x="20931" y="2655"/>
                  </a:cubicBezTo>
                  <a:cubicBezTo>
                    <a:pt x="20407" y="-94"/>
                    <a:pt x="19417" y="-683"/>
                    <a:pt x="18777" y="88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38" name="Google Shape;738;p62"/>
            <p:cNvSpPr/>
            <p:nvPr/>
          </p:nvSpPr>
          <p:spPr>
            <a:xfrm>
              <a:off x="307820" y="472233"/>
              <a:ext cx="83268" cy="83268"/>
            </a:xfrm>
            <a:custGeom>
              <a:rect b="b" l="l" r="r" t="t"/>
              <a:pathLst>
                <a:path extrusionOk="0" h="21600" w="21600">
                  <a:moveTo>
                    <a:pt x="21600" y="10699"/>
                  </a:moveTo>
                  <a:cubicBezTo>
                    <a:pt x="21600" y="12718"/>
                    <a:pt x="21196" y="14333"/>
                    <a:pt x="20187" y="16150"/>
                  </a:cubicBezTo>
                  <a:cubicBezTo>
                    <a:pt x="19178" y="17764"/>
                    <a:pt x="17764" y="19178"/>
                    <a:pt x="16150" y="20187"/>
                  </a:cubicBezTo>
                  <a:cubicBezTo>
                    <a:pt x="14333" y="21196"/>
                    <a:pt x="12718" y="21600"/>
                    <a:pt x="10901" y="21600"/>
                  </a:cubicBezTo>
                  <a:cubicBezTo>
                    <a:pt x="8882" y="21600"/>
                    <a:pt x="7065" y="21196"/>
                    <a:pt x="5450" y="20187"/>
                  </a:cubicBezTo>
                  <a:cubicBezTo>
                    <a:pt x="3634" y="19178"/>
                    <a:pt x="2422" y="17764"/>
                    <a:pt x="1413" y="16150"/>
                  </a:cubicBezTo>
                  <a:cubicBezTo>
                    <a:pt x="404" y="14333"/>
                    <a:pt x="0" y="12516"/>
                    <a:pt x="0" y="10699"/>
                  </a:cubicBezTo>
                  <a:cubicBezTo>
                    <a:pt x="0" y="8680"/>
                    <a:pt x="404" y="7065"/>
                    <a:pt x="1413" y="5450"/>
                  </a:cubicBezTo>
                  <a:cubicBezTo>
                    <a:pt x="2422" y="3634"/>
                    <a:pt x="3634" y="2422"/>
                    <a:pt x="5450" y="1413"/>
                  </a:cubicBezTo>
                  <a:cubicBezTo>
                    <a:pt x="7065" y="404"/>
                    <a:pt x="8882" y="0"/>
                    <a:pt x="10901" y="0"/>
                  </a:cubicBezTo>
                  <a:cubicBezTo>
                    <a:pt x="12718" y="0"/>
                    <a:pt x="14333" y="404"/>
                    <a:pt x="16150" y="1413"/>
                  </a:cubicBezTo>
                  <a:cubicBezTo>
                    <a:pt x="17764"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39" name="Google Shape;739;p62"/>
            <p:cNvSpPr/>
            <p:nvPr/>
          </p:nvSpPr>
          <p:spPr>
            <a:xfrm>
              <a:off x="0" y="0"/>
              <a:ext cx="992574" cy="992574"/>
            </a:xfrm>
            <a:custGeom>
              <a:rect b="b" l="l" r="r" t="t"/>
              <a:pathLst>
                <a:path extrusionOk="0" h="21600" w="21600">
                  <a:moveTo>
                    <a:pt x="10809" y="0"/>
                  </a:moveTo>
                  <a:cubicBezTo>
                    <a:pt x="4827" y="0"/>
                    <a:pt x="0" y="4827"/>
                    <a:pt x="0" y="10809"/>
                  </a:cubicBezTo>
                  <a:cubicBezTo>
                    <a:pt x="0" y="16790"/>
                    <a:pt x="4827" y="21600"/>
                    <a:pt x="10809" y="21600"/>
                  </a:cubicBezTo>
                  <a:cubicBezTo>
                    <a:pt x="16773" y="21600"/>
                    <a:pt x="21600" y="16790"/>
                    <a:pt x="21600" y="10809"/>
                  </a:cubicBezTo>
                  <a:cubicBezTo>
                    <a:pt x="21600" y="4827"/>
                    <a:pt x="16773" y="0"/>
                    <a:pt x="10809" y="0"/>
                  </a:cubicBezTo>
                  <a:close/>
                  <a:moveTo>
                    <a:pt x="17997" y="13343"/>
                  </a:moveTo>
                  <a:cubicBezTo>
                    <a:pt x="17015" y="16687"/>
                    <a:pt x="14153" y="19169"/>
                    <a:pt x="10757" y="19169"/>
                  </a:cubicBezTo>
                  <a:cubicBezTo>
                    <a:pt x="7344" y="19169"/>
                    <a:pt x="4482" y="16739"/>
                    <a:pt x="3517" y="13343"/>
                  </a:cubicBezTo>
                  <a:cubicBezTo>
                    <a:pt x="2448" y="13239"/>
                    <a:pt x="1620" y="12274"/>
                    <a:pt x="1620" y="11050"/>
                  </a:cubicBezTo>
                  <a:cubicBezTo>
                    <a:pt x="1620" y="9878"/>
                    <a:pt x="2344" y="8964"/>
                    <a:pt x="3362" y="8809"/>
                  </a:cubicBezTo>
                  <a:cubicBezTo>
                    <a:pt x="5258" y="7499"/>
                    <a:pt x="7016" y="5654"/>
                    <a:pt x="7016" y="4241"/>
                  </a:cubicBezTo>
                  <a:cubicBezTo>
                    <a:pt x="8481" y="6620"/>
                    <a:pt x="12688" y="8912"/>
                    <a:pt x="17704" y="8809"/>
                  </a:cubicBezTo>
                  <a:lnTo>
                    <a:pt x="17997" y="8757"/>
                  </a:lnTo>
                  <a:cubicBezTo>
                    <a:pt x="19152" y="8757"/>
                    <a:pt x="20083" y="9792"/>
                    <a:pt x="20083" y="11050"/>
                  </a:cubicBezTo>
                  <a:cubicBezTo>
                    <a:pt x="20031" y="12308"/>
                    <a:pt x="19118" y="13343"/>
                    <a:pt x="17997" y="1334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40" name="Google Shape;740;p62"/>
            <p:cNvSpPr/>
            <p:nvPr/>
          </p:nvSpPr>
          <p:spPr>
            <a:xfrm>
              <a:off x="598156" y="472233"/>
              <a:ext cx="83268" cy="83268"/>
            </a:xfrm>
            <a:custGeom>
              <a:rect b="b" l="l" r="r" t="t"/>
              <a:pathLst>
                <a:path extrusionOk="0" h="21600" w="21600">
                  <a:moveTo>
                    <a:pt x="21600" y="10699"/>
                  </a:moveTo>
                  <a:cubicBezTo>
                    <a:pt x="21600" y="12718"/>
                    <a:pt x="21196" y="14333"/>
                    <a:pt x="20187" y="16150"/>
                  </a:cubicBezTo>
                  <a:cubicBezTo>
                    <a:pt x="19178" y="17764"/>
                    <a:pt x="17966" y="19178"/>
                    <a:pt x="16150" y="20187"/>
                  </a:cubicBezTo>
                  <a:cubicBezTo>
                    <a:pt x="14535" y="21196"/>
                    <a:pt x="12718" y="21600"/>
                    <a:pt x="10699" y="21600"/>
                  </a:cubicBezTo>
                  <a:cubicBezTo>
                    <a:pt x="8882" y="21600"/>
                    <a:pt x="7267" y="21196"/>
                    <a:pt x="5450" y="20187"/>
                  </a:cubicBezTo>
                  <a:cubicBezTo>
                    <a:pt x="3836" y="19178"/>
                    <a:pt x="2422" y="17764"/>
                    <a:pt x="1413" y="16150"/>
                  </a:cubicBezTo>
                  <a:cubicBezTo>
                    <a:pt x="404" y="14333"/>
                    <a:pt x="0" y="12516"/>
                    <a:pt x="0" y="10699"/>
                  </a:cubicBezTo>
                  <a:cubicBezTo>
                    <a:pt x="0" y="8680"/>
                    <a:pt x="404" y="7065"/>
                    <a:pt x="1413" y="5450"/>
                  </a:cubicBezTo>
                  <a:cubicBezTo>
                    <a:pt x="2422" y="3634"/>
                    <a:pt x="3836" y="2422"/>
                    <a:pt x="5450" y="1413"/>
                  </a:cubicBezTo>
                  <a:cubicBezTo>
                    <a:pt x="7267" y="404"/>
                    <a:pt x="8882" y="0"/>
                    <a:pt x="10699" y="0"/>
                  </a:cubicBezTo>
                  <a:cubicBezTo>
                    <a:pt x="12718" y="0"/>
                    <a:pt x="14535" y="404"/>
                    <a:pt x="16150" y="1413"/>
                  </a:cubicBezTo>
                  <a:cubicBezTo>
                    <a:pt x="17966" y="2422"/>
                    <a:pt x="19178" y="3634"/>
                    <a:pt x="20187" y="5450"/>
                  </a:cubicBezTo>
                  <a:cubicBezTo>
                    <a:pt x="21196" y="7065"/>
                    <a:pt x="21600" y="8882"/>
                    <a:pt x="21600" y="10699"/>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grpSp>
      <p:sp>
        <p:nvSpPr>
          <p:cNvPr id="741" name="Google Shape;741;p62"/>
          <p:cNvSpPr/>
          <p:nvPr/>
        </p:nvSpPr>
        <p:spPr>
          <a:xfrm>
            <a:off x="11736923" y="6672728"/>
            <a:ext cx="827658" cy="762210"/>
          </a:xfrm>
          <a:custGeom>
            <a:rect b="b" l="l" r="r" t="t"/>
            <a:pathLst>
              <a:path extrusionOk="0" h="21600" w="21600">
                <a:moveTo>
                  <a:pt x="10810" y="21600"/>
                </a:moveTo>
                <a:lnTo>
                  <a:pt x="9236" y="20068"/>
                </a:lnTo>
                <a:cubicBezTo>
                  <a:pt x="3686" y="14550"/>
                  <a:pt x="0" y="10924"/>
                  <a:pt x="0" y="6487"/>
                </a:cubicBezTo>
                <a:cubicBezTo>
                  <a:pt x="0" y="2860"/>
                  <a:pt x="2630" y="0"/>
                  <a:pt x="5964" y="0"/>
                </a:cubicBezTo>
                <a:cubicBezTo>
                  <a:pt x="7828" y="0"/>
                  <a:pt x="9651" y="946"/>
                  <a:pt x="10810" y="2478"/>
                </a:cubicBezTo>
                <a:cubicBezTo>
                  <a:pt x="11970" y="946"/>
                  <a:pt x="13772" y="0"/>
                  <a:pt x="15636" y="0"/>
                </a:cubicBezTo>
                <a:cubicBezTo>
                  <a:pt x="18970" y="0"/>
                  <a:pt x="21600" y="2860"/>
                  <a:pt x="21600" y="6487"/>
                </a:cubicBezTo>
                <a:cubicBezTo>
                  <a:pt x="21600" y="10924"/>
                  <a:pt x="17914" y="14550"/>
                  <a:pt x="12384" y="20068"/>
                </a:cubicBezTo>
                <a:lnTo>
                  <a:pt x="1081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42" name="Google Shape;742;p62"/>
          <p:cNvSpPr/>
          <p:nvPr/>
        </p:nvSpPr>
        <p:spPr>
          <a:xfrm>
            <a:off x="11740424" y="8323214"/>
            <a:ext cx="827658" cy="758268"/>
          </a:xfrm>
          <a:custGeom>
            <a:rect b="b" l="l" r="r" t="t"/>
            <a:pathLst>
              <a:path extrusionOk="0" h="21600" w="21600">
                <a:moveTo>
                  <a:pt x="15636" y="0"/>
                </a:moveTo>
                <a:cubicBezTo>
                  <a:pt x="13772" y="0"/>
                  <a:pt x="11970" y="947"/>
                  <a:pt x="10810" y="2480"/>
                </a:cubicBezTo>
                <a:cubicBezTo>
                  <a:pt x="9630" y="947"/>
                  <a:pt x="7828" y="0"/>
                  <a:pt x="5964" y="0"/>
                </a:cubicBezTo>
                <a:cubicBezTo>
                  <a:pt x="2630" y="0"/>
                  <a:pt x="0" y="2863"/>
                  <a:pt x="0" y="6494"/>
                </a:cubicBezTo>
                <a:cubicBezTo>
                  <a:pt x="0" y="10935"/>
                  <a:pt x="3686" y="14565"/>
                  <a:pt x="9236" y="20089"/>
                </a:cubicBezTo>
                <a:lnTo>
                  <a:pt x="10810" y="21600"/>
                </a:lnTo>
                <a:lnTo>
                  <a:pt x="12384" y="20089"/>
                </a:lnTo>
                <a:cubicBezTo>
                  <a:pt x="17914" y="14565"/>
                  <a:pt x="21600" y="10935"/>
                  <a:pt x="21600" y="6494"/>
                </a:cubicBezTo>
                <a:cubicBezTo>
                  <a:pt x="21538" y="2863"/>
                  <a:pt x="18970" y="0"/>
                  <a:pt x="15636" y="0"/>
                </a:cubicBezTo>
                <a:close/>
                <a:moveTo>
                  <a:pt x="10872" y="18308"/>
                </a:moveTo>
                <a:lnTo>
                  <a:pt x="10748" y="18421"/>
                </a:lnTo>
                <a:lnTo>
                  <a:pt x="10624" y="18308"/>
                </a:lnTo>
                <a:cubicBezTo>
                  <a:pt x="5488" y="13235"/>
                  <a:pt x="2092" y="9853"/>
                  <a:pt x="2092" y="6494"/>
                </a:cubicBezTo>
                <a:cubicBezTo>
                  <a:pt x="2092" y="4126"/>
                  <a:pt x="3728" y="2345"/>
                  <a:pt x="5902" y="2345"/>
                </a:cubicBezTo>
                <a:cubicBezTo>
                  <a:pt x="7600" y="2345"/>
                  <a:pt x="9174" y="3495"/>
                  <a:pt x="9754" y="5163"/>
                </a:cubicBezTo>
                <a:lnTo>
                  <a:pt x="11804" y="5163"/>
                </a:lnTo>
                <a:cubicBezTo>
                  <a:pt x="12384" y="3562"/>
                  <a:pt x="13937" y="2345"/>
                  <a:pt x="15636" y="2345"/>
                </a:cubicBezTo>
                <a:cubicBezTo>
                  <a:pt x="17789" y="2345"/>
                  <a:pt x="19446" y="4126"/>
                  <a:pt x="19446" y="6494"/>
                </a:cubicBezTo>
                <a:cubicBezTo>
                  <a:pt x="19384" y="9921"/>
                  <a:pt x="15988" y="13235"/>
                  <a:pt x="10872" y="1830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43" name="Google Shape;743;p62"/>
          <p:cNvSpPr/>
          <p:nvPr/>
        </p:nvSpPr>
        <p:spPr>
          <a:xfrm>
            <a:off x="11820877" y="10004514"/>
            <a:ext cx="663498" cy="827658"/>
          </a:xfrm>
          <a:custGeom>
            <a:rect b="b" l="l" r="r" t="t"/>
            <a:pathLst>
              <a:path extrusionOk="0" h="21600" w="21600">
                <a:moveTo>
                  <a:pt x="21600" y="19034"/>
                </a:moveTo>
                <a:lnTo>
                  <a:pt x="21600" y="6476"/>
                </a:lnTo>
                <a:lnTo>
                  <a:pt x="13477" y="0"/>
                </a:lnTo>
                <a:lnTo>
                  <a:pt x="2716" y="0"/>
                </a:lnTo>
                <a:cubicBezTo>
                  <a:pt x="1242" y="0"/>
                  <a:pt x="0" y="993"/>
                  <a:pt x="0" y="2152"/>
                </a:cubicBezTo>
                <a:lnTo>
                  <a:pt x="0" y="19448"/>
                </a:lnTo>
                <a:cubicBezTo>
                  <a:pt x="0" y="20607"/>
                  <a:pt x="1164" y="21600"/>
                  <a:pt x="2716" y="21600"/>
                </a:cubicBezTo>
                <a:lnTo>
                  <a:pt x="18884" y="21600"/>
                </a:lnTo>
                <a:cubicBezTo>
                  <a:pt x="19479" y="21600"/>
                  <a:pt x="20048" y="21434"/>
                  <a:pt x="20488" y="21186"/>
                </a:cubicBezTo>
                <a:lnTo>
                  <a:pt x="14512" y="16407"/>
                </a:lnTo>
                <a:cubicBezTo>
                  <a:pt x="13426" y="16986"/>
                  <a:pt x="12210" y="17276"/>
                  <a:pt x="10813" y="17276"/>
                </a:cubicBezTo>
                <a:cubicBezTo>
                  <a:pt x="7088" y="17276"/>
                  <a:pt x="4035" y="14897"/>
                  <a:pt x="4035" y="11855"/>
                </a:cubicBezTo>
                <a:cubicBezTo>
                  <a:pt x="4035" y="8814"/>
                  <a:pt x="7010" y="6414"/>
                  <a:pt x="10813" y="6414"/>
                </a:cubicBezTo>
                <a:cubicBezTo>
                  <a:pt x="14590" y="6414"/>
                  <a:pt x="17565" y="8814"/>
                  <a:pt x="17565" y="11855"/>
                </a:cubicBezTo>
                <a:cubicBezTo>
                  <a:pt x="17565" y="12972"/>
                  <a:pt x="17151" y="13966"/>
                  <a:pt x="16478" y="14834"/>
                </a:cubicBezTo>
                <a:lnTo>
                  <a:pt x="21600" y="19034"/>
                </a:lnTo>
                <a:close/>
                <a:moveTo>
                  <a:pt x="6803" y="11917"/>
                </a:moveTo>
                <a:cubicBezTo>
                  <a:pt x="6803" y="13717"/>
                  <a:pt x="8614" y="15186"/>
                  <a:pt x="10891" y="15186"/>
                </a:cubicBezTo>
                <a:cubicBezTo>
                  <a:pt x="13141" y="15186"/>
                  <a:pt x="14952" y="13738"/>
                  <a:pt x="14952" y="11917"/>
                </a:cubicBezTo>
                <a:cubicBezTo>
                  <a:pt x="14952" y="10117"/>
                  <a:pt x="13141" y="8648"/>
                  <a:pt x="10891" y="8648"/>
                </a:cubicBezTo>
                <a:cubicBezTo>
                  <a:pt x="8614" y="8648"/>
                  <a:pt x="6803" y="10097"/>
                  <a:pt x="6803" y="1191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44" name="Google Shape;744;p62"/>
          <p:cNvSpPr/>
          <p:nvPr/>
        </p:nvSpPr>
        <p:spPr>
          <a:xfrm>
            <a:off x="13994558" y="3381816"/>
            <a:ext cx="916110" cy="831546"/>
          </a:xfrm>
          <a:custGeom>
            <a:rect b="b" l="l" r="r" t="t"/>
            <a:pathLst>
              <a:path extrusionOk="0" h="21600" w="21600">
                <a:moveTo>
                  <a:pt x="0" y="21600"/>
                </a:moveTo>
                <a:lnTo>
                  <a:pt x="3912" y="21600"/>
                </a:lnTo>
                <a:lnTo>
                  <a:pt x="3912" y="8685"/>
                </a:lnTo>
                <a:lnTo>
                  <a:pt x="0" y="8685"/>
                </a:lnTo>
                <a:lnTo>
                  <a:pt x="0" y="21600"/>
                </a:lnTo>
                <a:close/>
                <a:moveTo>
                  <a:pt x="21563" y="9738"/>
                </a:moveTo>
                <a:cubicBezTo>
                  <a:pt x="21563" y="8562"/>
                  <a:pt x="20664" y="7571"/>
                  <a:pt x="19597" y="7571"/>
                </a:cubicBezTo>
                <a:lnTo>
                  <a:pt x="13420" y="7571"/>
                </a:lnTo>
                <a:lnTo>
                  <a:pt x="14375" y="2620"/>
                </a:lnTo>
                <a:lnTo>
                  <a:pt x="14431" y="2269"/>
                </a:lnTo>
                <a:cubicBezTo>
                  <a:pt x="14431" y="1815"/>
                  <a:pt x="14263" y="1403"/>
                  <a:pt x="14001" y="1114"/>
                </a:cubicBezTo>
                <a:lnTo>
                  <a:pt x="12953" y="0"/>
                </a:lnTo>
                <a:lnTo>
                  <a:pt x="6495" y="7117"/>
                </a:lnTo>
                <a:cubicBezTo>
                  <a:pt x="6121" y="7509"/>
                  <a:pt x="5915" y="8046"/>
                  <a:pt x="5915" y="8623"/>
                </a:cubicBezTo>
                <a:lnTo>
                  <a:pt x="5915" y="19393"/>
                </a:lnTo>
                <a:cubicBezTo>
                  <a:pt x="5915" y="20568"/>
                  <a:pt x="6813" y="21559"/>
                  <a:pt x="7880" y="21559"/>
                </a:cubicBezTo>
                <a:lnTo>
                  <a:pt x="16696" y="21559"/>
                </a:lnTo>
                <a:cubicBezTo>
                  <a:pt x="17482" y="21559"/>
                  <a:pt x="18231" y="21022"/>
                  <a:pt x="18493" y="20218"/>
                </a:cubicBezTo>
                <a:lnTo>
                  <a:pt x="21450" y="12585"/>
                </a:lnTo>
                <a:cubicBezTo>
                  <a:pt x="21563" y="12358"/>
                  <a:pt x="21600" y="12069"/>
                  <a:pt x="21600" y="11759"/>
                </a:cubicBezTo>
                <a:lnTo>
                  <a:pt x="21600" y="9738"/>
                </a:lnTo>
                <a:lnTo>
                  <a:pt x="21563" y="973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45" name="Google Shape;745;p62"/>
          <p:cNvSpPr/>
          <p:nvPr/>
        </p:nvSpPr>
        <p:spPr>
          <a:xfrm>
            <a:off x="14193945" y="5138775"/>
            <a:ext cx="579960" cy="705996"/>
          </a:xfrm>
          <a:custGeom>
            <a:rect b="b" l="l" r="r" t="t"/>
            <a:pathLst>
              <a:path extrusionOk="0" h="21600" w="21600">
                <a:moveTo>
                  <a:pt x="21600" y="7629"/>
                </a:moveTo>
                <a:lnTo>
                  <a:pt x="15424" y="7629"/>
                </a:lnTo>
                <a:lnTo>
                  <a:pt x="15424" y="0"/>
                </a:lnTo>
                <a:lnTo>
                  <a:pt x="6176" y="0"/>
                </a:lnTo>
                <a:lnTo>
                  <a:pt x="6176" y="7629"/>
                </a:lnTo>
                <a:lnTo>
                  <a:pt x="0" y="7629"/>
                </a:lnTo>
                <a:lnTo>
                  <a:pt x="10844" y="16522"/>
                </a:lnTo>
                <a:lnTo>
                  <a:pt x="21600" y="7629"/>
                </a:lnTo>
                <a:close/>
                <a:moveTo>
                  <a:pt x="0" y="19073"/>
                </a:moveTo>
                <a:lnTo>
                  <a:pt x="0" y="21600"/>
                </a:lnTo>
                <a:lnTo>
                  <a:pt x="21600" y="21600"/>
                </a:lnTo>
                <a:lnTo>
                  <a:pt x="21600" y="19073"/>
                </a:lnTo>
                <a:lnTo>
                  <a:pt x="0" y="1907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46" name="Google Shape;746;p62"/>
          <p:cNvSpPr/>
          <p:nvPr/>
        </p:nvSpPr>
        <p:spPr>
          <a:xfrm>
            <a:off x="14071517" y="8294876"/>
            <a:ext cx="827658" cy="786618"/>
          </a:xfrm>
          <a:custGeom>
            <a:rect b="b" l="l" r="r" t="t"/>
            <a:pathLst>
              <a:path extrusionOk="0" h="21600" w="21600">
                <a:moveTo>
                  <a:pt x="10800" y="17376"/>
                </a:moveTo>
                <a:lnTo>
                  <a:pt x="17462" y="21600"/>
                </a:lnTo>
                <a:lnTo>
                  <a:pt x="15703" y="13631"/>
                </a:lnTo>
                <a:lnTo>
                  <a:pt x="21600" y="8231"/>
                </a:lnTo>
                <a:lnTo>
                  <a:pt x="13841" y="7556"/>
                </a:lnTo>
                <a:lnTo>
                  <a:pt x="10800" y="0"/>
                </a:lnTo>
                <a:lnTo>
                  <a:pt x="7759" y="7556"/>
                </a:lnTo>
                <a:lnTo>
                  <a:pt x="0" y="8231"/>
                </a:lnTo>
                <a:lnTo>
                  <a:pt x="5897" y="13631"/>
                </a:lnTo>
                <a:lnTo>
                  <a:pt x="4138" y="21600"/>
                </a:lnTo>
                <a:lnTo>
                  <a:pt x="10800" y="17376"/>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47" name="Google Shape;747;p62"/>
          <p:cNvSpPr/>
          <p:nvPr/>
        </p:nvSpPr>
        <p:spPr>
          <a:xfrm>
            <a:off x="14026041" y="6518825"/>
            <a:ext cx="912168" cy="916110"/>
          </a:xfrm>
          <a:custGeom>
            <a:rect b="b" l="l" r="r" t="t"/>
            <a:pathLst>
              <a:path extrusionOk="0" h="21600" w="21600">
                <a:moveTo>
                  <a:pt x="12817" y="7861"/>
                </a:moveTo>
                <a:lnTo>
                  <a:pt x="12817" y="4904"/>
                </a:lnTo>
                <a:lnTo>
                  <a:pt x="15782" y="4904"/>
                </a:lnTo>
                <a:lnTo>
                  <a:pt x="10847" y="0"/>
                </a:lnTo>
                <a:lnTo>
                  <a:pt x="5930" y="4904"/>
                </a:lnTo>
                <a:lnTo>
                  <a:pt x="8895" y="4904"/>
                </a:lnTo>
                <a:lnTo>
                  <a:pt x="8895" y="7861"/>
                </a:lnTo>
                <a:lnTo>
                  <a:pt x="12817" y="7861"/>
                </a:lnTo>
                <a:close/>
                <a:moveTo>
                  <a:pt x="7882" y="8816"/>
                </a:moveTo>
                <a:lnTo>
                  <a:pt x="4917" y="8816"/>
                </a:lnTo>
                <a:lnTo>
                  <a:pt x="4917" y="5859"/>
                </a:lnTo>
                <a:lnTo>
                  <a:pt x="0" y="10763"/>
                </a:lnTo>
                <a:lnTo>
                  <a:pt x="4917" y="15685"/>
                </a:lnTo>
                <a:lnTo>
                  <a:pt x="4917" y="12728"/>
                </a:lnTo>
                <a:lnTo>
                  <a:pt x="7882" y="12728"/>
                </a:lnTo>
                <a:lnTo>
                  <a:pt x="7882" y="8816"/>
                </a:lnTo>
                <a:close/>
                <a:moveTo>
                  <a:pt x="21600" y="10763"/>
                </a:moveTo>
                <a:lnTo>
                  <a:pt x="16683" y="5859"/>
                </a:lnTo>
                <a:lnTo>
                  <a:pt x="16683" y="8816"/>
                </a:lnTo>
                <a:lnTo>
                  <a:pt x="13718" y="8816"/>
                </a:lnTo>
                <a:lnTo>
                  <a:pt x="13718" y="12728"/>
                </a:lnTo>
                <a:lnTo>
                  <a:pt x="16683" y="12728"/>
                </a:lnTo>
                <a:lnTo>
                  <a:pt x="16683" y="15685"/>
                </a:lnTo>
                <a:lnTo>
                  <a:pt x="21600" y="10763"/>
                </a:lnTo>
                <a:close/>
                <a:moveTo>
                  <a:pt x="12817" y="13739"/>
                </a:moveTo>
                <a:lnTo>
                  <a:pt x="8895" y="13739"/>
                </a:lnTo>
                <a:lnTo>
                  <a:pt x="8895" y="16696"/>
                </a:lnTo>
                <a:lnTo>
                  <a:pt x="5930" y="16696"/>
                </a:lnTo>
                <a:lnTo>
                  <a:pt x="10847" y="21600"/>
                </a:lnTo>
                <a:lnTo>
                  <a:pt x="15782" y="16696"/>
                </a:lnTo>
                <a:lnTo>
                  <a:pt x="12817" y="16696"/>
                </a:lnTo>
                <a:lnTo>
                  <a:pt x="12817" y="1373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48" name="Google Shape;748;p62"/>
          <p:cNvSpPr/>
          <p:nvPr/>
        </p:nvSpPr>
        <p:spPr>
          <a:xfrm>
            <a:off x="14113495" y="10088060"/>
            <a:ext cx="744120" cy="744120"/>
          </a:xfrm>
          <a:custGeom>
            <a:rect b="b" l="l" r="r" t="t"/>
            <a:pathLst>
              <a:path extrusionOk="0" h="21600" w="21600">
                <a:moveTo>
                  <a:pt x="9605" y="5974"/>
                </a:moveTo>
                <a:cubicBezTo>
                  <a:pt x="7583" y="5974"/>
                  <a:pt x="5951" y="7606"/>
                  <a:pt x="5951" y="9605"/>
                </a:cubicBezTo>
                <a:cubicBezTo>
                  <a:pt x="5951" y="11627"/>
                  <a:pt x="7606" y="13236"/>
                  <a:pt x="9605" y="13236"/>
                </a:cubicBezTo>
                <a:cubicBezTo>
                  <a:pt x="11627" y="13236"/>
                  <a:pt x="13236" y="11627"/>
                  <a:pt x="13236" y="9605"/>
                </a:cubicBezTo>
                <a:cubicBezTo>
                  <a:pt x="13236" y="7606"/>
                  <a:pt x="11604" y="5974"/>
                  <a:pt x="9605" y="5974"/>
                </a:cubicBezTo>
                <a:close/>
                <a:moveTo>
                  <a:pt x="19187" y="0"/>
                </a:moveTo>
                <a:lnTo>
                  <a:pt x="2390" y="0"/>
                </a:lnTo>
                <a:cubicBezTo>
                  <a:pt x="1103" y="0"/>
                  <a:pt x="0" y="1103"/>
                  <a:pt x="0" y="2413"/>
                </a:cubicBezTo>
                <a:lnTo>
                  <a:pt x="0" y="19210"/>
                </a:lnTo>
                <a:cubicBezTo>
                  <a:pt x="0" y="20497"/>
                  <a:pt x="1103" y="21600"/>
                  <a:pt x="2390" y="21600"/>
                </a:cubicBezTo>
                <a:lnTo>
                  <a:pt x="19187" y="21600"/>
                </a:lnTo>
                <a:cubicBezTo>
                  <a:pt x="20497" y="21600"/>
                  <a:pt x="21600" y="20497"/>
                  <a:pt x="21600" y="19210"/>
                </a:cubicBezTo>
                <a:lnTo>
                  <a:pt x="21600" y="2413"/>
                </a:lnTo>
                <a:cubicBezTo>
                  <a:pt x="21600" y="1103"/>
                  <a:pt x="20543" y="0"/>
                  <a:pt x="19187" y="0"/>
                </a:cubicBezTo>
                <a:close/>
                <a:moveTo>
                  <a:pt x="17510" y="19210"/>
                </a:moveTo>
                <a:lnTo>
                  <a:pt x="12891" y="14591"/>
                </a:lnTo>
                <a:cubicBezTo>
                  <a:pt x="11926" y="15235"/>
                  <a:pt x="10823" y="15580"/>
                  <a:pt x="9605" y="15580"/>
                </a:cubicBezTo>
                <a:cubicBezTo>
                  <a:pt x="6296" y="15580"/>
                  <a:pt x="3562" y="12914"/>
                  <a:pt x="3562" y="9536"/>
                </a:cubicBezTo>
                <a:cubicBezTo>
                  <a:pt x="3562" y="6158"/>
                  <a:pt x="6250" y="3516"/>
                  <a:pt x="9605" y="3516"/>
                </a:cubicBezTo>
                <a:cubicBezTo>
                  <a:pt x="12983" y="3516"/>
                  <a:pt x="15626" y="6158"/>
                  <a:pt x="15626" y="9536"/>
                </a:cubicBezTo>
                <a:cubicBezTo>
                  <a:pt x="15626" y="10777"/>
                  <a:pt x="15235" y="11880"/>
                  <a:pt x="14660" y="12845"/>
                </a:cubicBezTo>
                <a:lnTo>
                  <a:pt x="19256" y="17441"/>
                </a:lnTo>
                <a:lnTo>
                  <a:pt x="17510" y="1921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49" name="Google Shape;749;p62"/>
          <p:cNvSpPr/>
          <p:nvPr/>
        </p:nvSpPr>
        <p:spPr>
          <a:xfrm>
            <a:off x="16320738" y="3385310"/>
            <a:ext cx="827658" cy="827658"/>
          </a:xfrm>
          <a:custGeom>
            <a:rect b="b" l="l" r="r" t="t"/>
            <a:pathLst>
              <a:path extrusionOk="0" h="21600" w="21600">
                <a:moveTo>
                  <a:pt x="13601" y="6476"/>
                </a:moveTo>
                <a:lnTo>
                  <a:pt x="10790" y="9290"/>
                </a:lnTo>
                <a:lnTo>
                  <a:pt x="7999" y="6476"/>
                </a:lnTo>
                <a:lnTo>
                  <a:pt x="6490" y="8007"/>
                </a:lnTo>
                <a:lnTo>
                  <a:pt x="9281" y="10800"/>
                </a:lnTo>
                <a:lnTo>
                  <a:pt x="6490" y="13614"/>
                </a:lnTo>
                <a:lnTo>
                  <a:pt x="7999" y="15124"/>
                </a:lnTo>
                <a:lnTo>
                  <a:pt x="10790" y="12331"/>
                </a:lnTo>
                <a:lnTo>
                  <a:pt x="13601" y="15124"/>
                </a:lnTo>
                <a:lnTo>
                  <a:pt x="15110" y="13614"/>
                </a:lnTo>
                <a:lnTo>
                  <a:pt x="12319" y="10800"/>
                </a:lnTo>
                <a:lnTo>
                  <a:pt x="15110" y="8007"/>
                </a:lnTo>
                <a:lnTo>
                  <a:pt x="13601" y="6476"/>
                </a:lnTo>
                <a:close/>
                <a:moveTo>
                  <a:pt x="10790" y="0"/>
                </a:moveTo>
                <a:cubicBezTo>
                  <a:pt x="4857" y="0"/>
                  <a:pt x="0" y="4841"/>
                  <a:pt x="0" y="10800"/>
                </a:cubicBezTo>
                <a:cubicBezTo>
                  <a:pt x="0" y="16759"/>
                  <a:pt x="4857" y="21600"/>
                  <a:pt x="10790" y="21600"/>
                </a:cubicBezTo>
                <a:cubicBezTo>
                  <a:pt x="16743" y="21600"/>
                  <a:pt x="21600" y="16759"/>
                  <a:pt x="21600" y="10800"/>
                </a:cubicBezTo>
                <a:cubicBezTo>
                  <a:pt x="21600" y="4841"/>
                  <a:pt x="16743" y="0"/>
                  <a:pt x="10790" y="0"/>
                </a:cubicBezTo>
                <a:close/>
                <a:moveTo>
                  <a:pt x="10790" y="19448"/>
                </a:moveTo>
                <a:cubicBezTo>
                  <a:pt x="6015" y="19448"/>
                  <a:pt x="2170" y="15517"/>
                  <a:pt x="2170" y="10800"/>
                </a:cubicBezTo>
                <a:cubicBezTo>
                  <a:pt x="2170" y="6062"/>
                  <a:pt x="6077" y="2172"/>
                  <a:pt x="10790" y="2172"/>
                </a:cubicBezTo>
                <a:cubicBezTo>
                  <a:pt x="15523" y="2172"/>
                  <a:pt x="19430" y="6062"/>
                  <a:pt x="19430" y="10800"/>
                </a:cubicBezTo>
                <a:cubicBezTo>
                  <a:pt x="19430" y="15517"/>
                  <a:pt x="15523" y="19448"/>
                  <a:pt x="10790" y="1944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0" name="Google Shape;750;p62"/>
          <p:cNvSpPr/>
          <p:nvPr/>
        </p:nvSpPr>
        <p:spPr>
          <a:xfrm>
            <a:off x="16261270" y="5117788"/>
            <a:ext cx="877014" cy="748008"/>
          </a:xfrm>
          <a:custGeom>
            <a:rect b="b" l="l" r="r" t="t"/>
            <a:pathLst>
              <a:path extrusionOk="0" h="21600" w="21600">
                <a:moveTo>
                  <a:pt x="12307" y="0"/>
                </a:moveTo>
                <a:cubicBezTo>
                  <a:pt x="7239" y="0"/>
                  <a:pt x="3091" y="4856"/>
                  <a:pt x="3091" y="10789"/>
                </a:cubicBezTo>
                <a:lnTo>
                  <a:pt x="0" y="10789"/>
                </a:lnTo>
                <a:lnTo>
                  <a:pt x="3972" y="15461"/>
                </a:lnTo>
                <a:lnTo>
                  <a:pt x="4030" y="15645"/>
                </a:lnTo>
                <a:lnTo>
                  <a:pt x="8178" y="10789"/>
                </a:lnTo>
                <a:lnTo>
                  <a:pt x="5185" y="10789"/>
                </a:lnTo>
                <a:cubicBezTo>
                  <a:pt x="5185" y="6139"/>
                  <a:pt x="8393" y="2405"/>
                  <a:pt x="12365" y="2405"/>
                </a:cubicBezTo>
                <a:cubicBezTo>
                  <a:pt x="16337" y="2405"/>
                  <a:pt x="19546" y="6116"/>
                  <a:pt x="19546" y="10789"/>
                </a:cubicBezTo>
                <a:cubicBezTo>
                  <a:pt x="19546" y="15438"/>
                  <a:pt x="16337" y="19195"/>
                  <a:pt x="12365" y="19195"/>
                </a:cubicBezTo>
                <a:cubicBezTo>
                  <a:pt x="10389" y="19195"/>
                  <a:pt x="8609" y="18233"/>
                  <a:pt x="7298" y="16744"/>
                </a:cubicBezTo>
                <a:lnTo>
                  <a:pt x="5850" y="18416"/>
                </a:lnTo>
                <a:cubicBezTo>
                  <a:pt x="7513" y="20363"/>
                  <a:pt x="9822" y="21600"/>
                  <a:pt x="12365" y="21600"/>
                </a:cubicBezTo>
                <a:cubicBezTo>
                  <a:pt x="17452" y="21600"/>
                  <a:pt x="21600" y="16721"/>
                  <a:pt x="21600" y="10789"/>
                </a:cubicBezTo>
                <a:cubicBezTo>
                  <a:pt x="21600" y="4833"/>
                  <a:pt x="17393" y="0"/>
                  <a:pt x="12307" y="0"/>
                </a:cubicBezTo>
                <a:close/>
                <a:moveTo>
                  <a:pt x="11328" y="6024"/>
                </a:moveTo>
                <a:lnTo>
                  <a:pt x="11328" y="12025"/>
                </a:lnTo>
                <a:lnTo>
                  <a:pt x="15691" y="15072"/>
                </a:lnTo>
                <a:lnTo>
                  <a:pt x="16396" y="13652"/>
                </a:lnTo>
                <a:lnTo>
                  <a:pt x="12815" y="11132"/>
                </a:lnTo>
                <a:lnTo>
                  <a:pt x="12815" y="6024"/>
                </a:lnTo>
                <a:lnTo>
                  <a:pt x="11328" y="602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1" name="Google Shape;751;p62"/>
          <p:cNvSpPr/>
          <p:nvPr/>
        </p:nvSpPr>
        <p:spPr>
          <a:xfrm>
            <a:off x="16306744" y="6728914"/>
            <a:ext cx="827658" cy="705996"/>
          </a:xfrm>
          <a:custGeom>
            <a:rect b="b" l="l" r="r" t="t"/>
            <a:pathLst>
              <a:path extrusionOk="0" h="21600" w="21600">
                <a:moveTo>
                  <a:pt x="8578" y="21600"/>
                </a:moveTo>
                <a:lnTo>
                  <a:pt x="8578" y="13995"/>
                </a:lnTo>
                <a:lnTo>
                  <a:pt x="12898" y="13995"/>
                </a:lnTo>
                <a:lnTo>
                  <a:pt x="12898" y="21600"/>
                </a:lnTo>
                <a:lnTo>
                  <a:pt x="18334" y="21600"/>
                </a:lnTo>
                <a:lnTo>
                  <a:pt x="18334" y="11468"/>
                </a:lnTo>
                <a:lnTo>
                  <a:pt x="21600" y="11468"/>
                </a:lnTo>
                <a:lnTo>
                  <a:pt x="10790" y="0"/>
                </a:lnTo>
                <a:lnTo>
                  <a:pt x="0" y="11468"/>
                </a:lnTo>
                <a:lnTo>
                  <a:pt x="3266" y="11468"/>
                </a:lnTo>
                <a:lnTo>
                  <a:pt x="3266" y="21600"/>
                </a:lnTo>
                <a:lnTo>
                  <a:pt x="8578"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2" name="Google Shape;752;p62"/>
          <p:cNvSpPr/>
          <p:nvPr/>
        </p:nvSpPr>
        <p:spPr>
          <a:xfrm>
            <a:off x="16432670" y="8211329"/>
            <a:ext cx="663525" cy="870156"/>
          </a:xfrm>
          <a:custGeom>
            <a:rect b="b" l="l" r="r" t="t"/>
            <a:pathLst>
              <a:path extrusionOk="0" h="21600" w="21482">
                <a:moveTo>
                  <a:pt x="18929" y="7226"/>
                </a:moveTo>
                <a:lnTo>
                  <a:pt x="17542" y="7226"/>
                </a:lnTo>
                <a:lnTo>
                  <a:pt x="17542" y="5178"/>
                </a:lnTo>
                <a:cubicBezTo>
                  <a:pt x="17542" y="2343"/>
                  <a:pt x="14588" y="0"/>
                  <a:pt x="10813" y="0"/>
                </a:cubicBezTo>
                <a:cubicBezTo>
                  <a:pt x="7037" y="0"/>
                  <a:pt x="4058" y="2284"/>
                  <a:pt x="4058" y="5178"/>
                </a:cubicBezTo>
                <a:lnTo>
                  <a:pt x="4058" y="7226"/>
                </a:lnTo>
                <a:lnTo>
                  <a:pt x="2697" y="7226"/>
                </a:lnTo>
                <a:cubicBezTo>
                  <a:pt x="1233" y="7226"/>
                  <a:pt x="0" y="8171"/>
                  <a:pt x="0" y="9274"/>
                </a:cubicBezTo>
                <a:lnTo>
                  <a:pt x="0" y="19533"/>
                </a:lnTo>
                <a:cubicBezTo>
                  <a:pt x="0" y="20655"/>
                  <a:pt x="1233" y="21600"/>
                  <a:pt x="2697" y="21600"/>
                </a:cubicBezTo>
                <a:lnTo>
                  <a:pt x="18775" y="21600"/>
                </a:lnTo>
                <a:cubicBezTo>
                  <a:pt x="20239" y="21600"/>
                  <a:pt x="21472" y="20655"/>
                  <a:pt x="21472" y="19533"/>
                </a:cubicBezTo>
                <a:lnTo>
                  <a:pt x="21472" y="9274"/>
                </a:lnTo>
                <a:cubicBezTo>
                  <a:pt x="21600" y="8112"/>
                  <a:pt x="20444" y="7226"/>
                  <a:pt x="18929" y="7226"/>
                </a:cubicBezTo>
                <a:close/>
                <a:moveTo>
                  <a:pt x="10890" y="16422"/>
                </a:moveTo>
                <a:cubicBezTo>
                  <a:pt x="9426" y="16422"/>
                  <a:pt x="8193" y="15476"/>
                  <a:pt x="8193" y="14393"/>
                </a:cubicBezTo>
                <a:cubicBezTo>
                  <a:pt x="8193" y="13291"/>
                  <a:pt x="9452" y="12346"/>
                  <a:pt x="10890" y="12346"/>
                </a:cubicBezTo>
                <a:cubicBezTo>
                  <a:pt x="12354" y="12346"/>
                  <a:pt x="13561" y="13291"/>
                  <a:pt x="13561" y="14393"/>
                </a:cubicBezTo>
                <a:cubicBezTo>
                  <a:pt x="13561" y="15476"/>
                  <a:pt x="12405" y="16422"/>
                  <a:pt x="10890" y="16422"/>
                </a:cubicBezTo>
                <a:close/>
                <a:moveTo>
                  <a:pt x="6755" y="7226"/>
                </a:moveTo>
                <a:lnTo>
                  <a:pt x="6755" y="5178"/>
                </a:lnTo>
                <a:cubicBezTo>
                  <a:pt x="6755" y="3387"/>
                  <a:pt x="8655" y="2008"/>
                  <a:pt x="10890" y="2008"/>
                </a:cubicBezTo>
                <a:cubicBezTo>
                  <a:pt x="13150" y="2008"/>
                  <a:pt x="15025" y="3446"/>
                  <a:pt x="15025" y="5178"/>
                </a:cubicBezTo>
                <a:lnTo>
                  <a:pt x="15025" y="7226"/>
                </a:lnTo>
                <a:lnTo>
                  <a:pt x="6755" y="722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3" name="Google Shape;753;p62"/>
          <p:cNvSpPr/>
          <p:nvPr/>
        </p:nvSpPr>
        <p:spPr>
          <a:xfrm>
            <a:off x="16313744" y="10045555"/>
            <a:ext cx="916110" cy="786618"/>
          </a:xfrm>
          <a:custGeom>
            <a:rect b="b" l="l" r="r" t="t"/>
            <a:pathLst>
              <a:path extrusionOk="0" h="21600" w="21600">
                <a:moveTo>
                  <a:pt x="15835" y="7983"/>
                </a:moveTo>
                <a:lnTo>
                  <a:pt x="11567" y="500"/>
                </a:lnTo>
                <a:cubicBezTo>
                  <a:pt x="11362" y="174"/>
                  <a:pt x="11099" y="0"/>
                  <a:pt x="10781" y="0"/>
                </a:cubicBezTo>
                <a:cubicBezTo>
                  <a:pt x="10482" y="0"/>
                  <a:pt x="10145" y="174"/>
                  <a:pt x="9976" y="500"/>
                </a:cubicBezTo>
                <a:lnTo>
                  <a:pt x="5709" y="7918"/>
                </a:lnTo>
                <a:lnTo>
                  <a:pt x="992" y="7918"/>
                </a:lnTo>
                <a:cubicBezTo>
                  <a:pt x="468" y="7918"/>
                  <a:pt x="0" y="8418"/>
                  <a:pt x="0" y="9092"/>
                </a:cubicBezTo>
                <a:cubicBezTo>
                  <a:pt x="0" y="9201"/>
                  <a:pt x="0" y="9266"/>
                  <a:pt x="56" y="9397"/>
                </a:cubicBezTo>
                <a:lnTo>
                  <a:pt x="2527" y="19947"/>
                </a:lnTo>
                <a:cubicBezTo>
                  <a:pt x="2751" y="20926"/>
                  <a:pt x="3538" y="21600"/>
                  <a:pt x="4436" y="21600"/>
                </a:cubicBezTo>
                <a:lnTo>
                  <a:pt x="17164" y="21600"/>
                </a:lnTo>
                <a:cubicBezTo>
                  <a:pt x="18062" y="21600"/>
                  <a:pt x="18811" y="20926"/>
                  <a:pt x="19073" y="19947"/>
                </a:cubicBezTo>
                <a:lnTo>
                  <a:pt x="21544" y="9397"/>
                </a:lnTo>
                <a:lnTo>
                  <a:pt x="21600" y="9092"/>
                </a:lnTo>
                <a:cubicBezTo>
                  <a:pt x="21600" y="8462"/>
                  <a:pt x="21188" y="7918"/>
                  <a:pt x="20589" y="7918"/>
                </a:cubicBezTo>
                <a:lnTo>
                  <a:pt x="15835" y="7918"/>
                </a:lnTo>
                <a:lnTo>
                  <a:pt x="15835" y="7983"/>
                </a:lnTo>
                <a:close/>
                <a:moveTo>
                  <a:pt x="7824" y="7983"/>
                </a:moveTo>
                <a:lnTo>
                  <a:pt x="10781" y="2937"/>
                </a:lnTo>
                <a:lnTo>
                  <a:pt x="13739" y="7983"/>
                </a:lnTo>
                <a:lnTo>
                  <a:pt x="7824" y="7983"/>
                </a:lnTo>
                <a:close/>
                <a:moveTo>
                  <a:pt x="10725" y="17076"/>
                </a:moveTo>
                <a:cubicBezTo>
                  <a:pt x="9658" y="17076"/>
                  <a:pt x="8760" y="16031"/>
                  <a:pt x="8760" y="14792"/>
                </a:cubicBezTo>
                <a:cubicBezTo>
                  <a:pt x="8760" y="13573"/>
                  <a:pt x="9677" y="12529"/>
                  <a:pt x="10725" y="12529"/>
                </a:cubicBezTo>
                <a:cubicBezTo>
                  <a:pt x="11792" y="12529"/>
                  <a:pt x="12672" y="13573"/>
                  <a:pt x="12672" y="14792"/>
                </a:cubicBezTo>
                <a:cubicBezTo>
                  <a:pt x="12672" y="16031"/>
                  <a:pt x="11829" y="17076"/>
                  <a:pt x="10725" y="1707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4" name="Google Shape;754;p62"/>
          <p:cNvSpPr/>
          <p:nvPr/>
        </p:nvSpPr>
        <p:spPr>
          <a:xfrm>
            <a:off x="2629518" y="3385310"/>
            <a:ext cx="744120" cy="827658"/>
          </a:xfrm>
          <a:custGeom>
            <a:rect b="b" l="l" r="r" t="t"/>
            <a:pathLst>
              <a:path extrusionOk="0" h="21600" w="21600">
                <a:moveTo>
                  <a:pt x="10823" y="0"/>
                </a:moveTo>
                <a:cubicBezTo>
                  <a:pt x="12110" y="0"/>
                  <a:pt x="13236" y="993"/>
                  <a:pt x="13236" y="2172"/>
                </a:cubicBezTo>
                <a:cubicBezTo>
                  <a:pt x="13236" y="3331"/>
                  <a:pt x="12110" y="4324"/>
                  <a:pt x="10823" y="4324"/>
                </a:cubicBezTo>
                <a:cubicBezTo>
                  <a:pt x="9513" y="4324"/>
                  <a:pt x="8433" y="3331"/>
                  <a:pt x="8433" y="2172"/>
                </a:cubicBezTo>
                <a:cubicBezTo>
                  <a:pt x="8433" y="931"/>
                  <a:pt x="9513" y="0"/>
                  <a:pt x="10823" y="0"/>
                </a:cubicBezTo>
                <a:close/>
                <a:moveTo>
                  <a:pt x="14454" y="7531"/>
                </a:moveTo>
                <a:lnTo>
                  <a:pt x="14454" y="21600"/>
                </a:lnTo>
                <a:lnTo>
                  <a:pt x="12064" y="21600"/>
                </a:lnTo>
                <a:lnTo>
                  <a:pt x="12064" y="15124"/>
                </a:lnTo>
                <a:lnTo>
                  <a:pt x="9651" y="15124"/>
                </a:lnTo>
                <a:lnTo>
                  <a:pt x="9651" y="21600"/>
                </a:lnTo>
                <a:lnTo>
                  <a:pt x="7261" y="21600"/>
                </a:lnTo>
                <a:lnTo>
                  <a:pt x="7261" y="7531"/>
                </a:lnTo>
                <a:lnTo>
                  <a:pt x="0" y="7531"/>
                </a:lnTo>
                <a:lnTo>
                  <a:pt x="0" y="5379"/>
                </a:lnTo>
                <a:lnTo>
                  <a:pt x="21600" y="5379"/>
                </a:lnTo>
                <a:lnTo>
                  <a:pt x="21600" y="7531"/>
                </a:lnTo>
                <a:lnTo>
                  <a:pt x="14454" y="753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5" name="Google Shape;755;p62"/>
          <p:cNvSpPr/>
          <p:nvPr/>
        </p:nvSpPr>
        <p:spPr>
          <a:xfrm>
            <a:off x="2591037" y="5058323"/>
            <a:ext cx="789534" cy="870156"/>
          </a:xfrm>
          <a:custGeom>
            <a:rect b="b" l="l" r="r" t="t"/>
            <a:pathLst>
              <a:path extrusionOk="0" h="21600" w="21600">
                <a:moveTo>
                  <a:pt x="2282" y="16426"/>
                </a:moveTo>
                <a:lnTo>
                  <a:pt x="5715" y="16426"/>
                </a:lnTo>
                <a:lnTo>
                  <a:pt x="5715" y="9207"/>
                </a:lnTo>
                <a:lnTo>
                  <a:pt x="2282" y="9207"/>
                </a:lnTo>
                <a:lnTo>
                  <a:pt x="2282" y="16426"/>
                </a:lnTo>
                <a:close/>
                <a:moveTo>
                  <a:pt x="9083" y="16426"/>
                </a:moveTo>
                <a:lnTo>
                  <a:pt x="12517" y="16426"/>
                </a:lnTo>
                <a:lnTo>
                  <a:pt x="12517" y="9207"/>
                </a:lnTo>
                <a:lnTo>
                  <a:pt x="9083" y="9207"/>
                </a:lnTo>
                <a:lnTo>
                  <a:pt x="9083" y="16426"/>
                </a:lnTo>
                <a:close/>
                <a:moveTo>
                  <a:pt x="0" y="21600"/>
                </a:moveTo>
                <a:lnTo>
                  <a:pt x="21600" y="21600"/>
                </a:lnTo>
                <a:lnTo>
                  <a:pt x="21600" y="18492"/>
                </a:lnTo>
                <a:lnTo>
                  <a:pt x="0" y="18492"/>
                </a:lnTo>
                <a:lnTo>
                  <a:pt x="0" y="21600"/>
                </a:lnTo>
                <a:close/>
                <a:moveTo>
                  <a:pt x="15885" y="16426"/>
                </a:moveTo>
                <a:lnTo>
                  <a:pt x="19318" y="16426"/>
                </a:lnTo>
                <a:lnTo>
                  <a:pt x="19318" y="9207"/>
                </a:lnTo>
                <a:lnTo>
                  <a:pt x="15885" y="9207"/>
                </a:lnTo>
                <a:lnTo>
                  <a:pt x="15885" y="16426"/>
                </a:lnTo>
                <a:close/>
                <a:moveTo>
                  <a:pt x="10800" y="0"/>
                </a:moveTo>
                <a:lnTo>
                  <a:pt x="0" y="5154"/>
                </a:lnTo>
                <a:lnTo>
                  <a:pt x="0" y="7220"/>
                </a:lnTo>
                <a:lnTo>
                  <a:pt x="21600" y="7220"/>
                </a:lnTo>
                <a:lnTo>
                  <a:pt x="21600" y="5154"/>
                </a:lnTo>
                <a:lnTo>
                  <a:pt x="10800"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6" name="Google Shape;756;p62"/>
          <p:cNvSpPr/>
          <p:nvPr/>
        </p:nvSpPr>
        <p:spPr>
          <a:xfrm>
            <a:off x="2633015" y="6690805"/>
            <a:ext cx="786618" cy="744120"/>
          </a:xfrm>
          <a:custGeom>
            <a:rect b="b" l="l" r="r" t="t"/>
            <a:pathLst>
              <a:path extrusionOk="0" h="21600" w="21600">
                <a:moveTo>
                  <a:pt x="20509" y="19187"/>
                </a:moveTo>
                <a:cubicBezTo>
                  <a:pt x="20509" y="20497"/>
                  <a:pt x="19462" y="21600"/>
                  <a:pt x="18218" y="21600"/>
                </a:cubicBezTo>
                <a:lnTo>
                  <a:pt x="2269" y="21600"/>
                </a:lnTo>
                <a:cubicBezTo>
                  <a:pt x="982" y="21600"/>
                  <a:pt x="0" y="20497"/>
                  <a:pt x="0" y="19187"/>
                </a:cubicBezTo>
                <a:lnTo>
                  <a:pt x="0" y="2390"/>
                </a:lnTo>
                <a:cubicBezTo>
                  <a:pt x="0" y="1103"/>
                  <a:pt x="982" y="0"/>
                  <a:pt x="2269" y="0"/>
                </a:cubicBezTo>
                <a:lnTo>
                  <a:pt x="18218" y="0"/>
                </a:lnTo>
                <a:cubicBezTo>
                  <a:pt x="19462" y="0"/>
                  <a:pt x="20509" y="1103"/>
                  <a:pt x="20509" y="2390"/>
                </a:cubicBezTo>
                <a:lnTo>
                  <a:pt x="20509" y="3631"/>
                </a:lnTo>
                <a:lnTo>
                  <a:pt x="10211" y="3631"/>
                </a:lnTo>
                <a:cubicBezTo>
                  <a:pt x="8924" y="3631"/>
                  <a:pt x="7942" y="4734"/>
                  <a:pt x="7942" y="6020"/>
                </a:cubicBezTo>
                <a:lnTo>
                  <a:pt x="7942" y="15626"/>
                </a:lnTo>
                <a:cubicBezTo>
                  <a:pt x="7942" y="16935"/>
                  <a:pt x="8924" y="18038"/>
                  <a:pt x="10211" y="18038"/>
                </a:cubicBezTo>
                <a:lnTo>
                  <a:pt x="20509" y="18038"/>
                </a:lnTo>
                <a:lnTo>
                  <a:pt x="20509" y="19187"/>
                </a:lnTo>
                <a:close/>
                <a:moveTo>
                  <a:pt x="10211" y="15557"/>
                </a:moveTo>
                <a:lnTo>
                  <a:pt x="21600" y="15557"/>
                </a:lnTo>
                <a:lnTo>
                  <a:pt x="21600" y="5974"/>
                </a:lnTo>
                <a:lnTo>
                  <a:pt x="10211" y="5974"/>
                </a:lnTo>
                <a:lnTo>
                  <a:pt x="10211" y="15557"/>
                </a:lnTo>
                <a:close/>
                <a:moveTo>
                  <a:pt x="14771" y="12592"/>
                </a:moveTo>
                <a:cubicBezTo>
                  <a:pt x="13855" y="12592"/>
                  <a:pt x="13047" y="11811"/>
                  <a:pt x="13047" y="10754"/>
                </a:cubicBezTo>
                <a:cubicBezTo>
                  <a:pt x="13047" y="9789"/>
                  <a:pt x="13789" y="8939"/>
                  <a:pt x="14771" y="8939"/>
                </a:cubicBezTo>
                <a:cubicBezTo>
                  <a:pt x="15753" y="8939"/>
                  <a:pt x="16495" y="9697"/>
                  <a:pt x="16495" y="10754"/>
                </a:cubicBezTo>
                <a:cubicBezTo>
                  <a:pt x="16495" y="11788"/>
                  <a:pt x="15753" y="12592"/>
                  <a:pt x="14771" y="1259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7" name="Google Shape;757;p62"/>
          <p:cNvSpPr/>
          <p:nvPr/>
        </p:nvSpPr>
        <p:spPr>
          <a:xfrm>
            <a:off x="2629518" y="8337383"/>
            <a:ext cx="744120" cy="744120"/>
          </a:xfrm>
          <a:custGeom>
            <a:rect b="b" l="l" r="r" t="t"/>
            <a:pathLst>
              <a:path extrusionOk="0" h="21600" w="21600">
                <a:moveTo>
                  <a:pt x="0" y="2415"/>
                </a:moveTo>
                <a:lnTo>
                  <a:pt x="0" y="19185"/>
                </a:lnTo>
                <a:cubicBezTo>
                  <a:pt x="0" y="20496"/>
                  <a:pt x="1034" y="21600"/>
                  <a:pt x="2390" y="21600"/>
                </a:cubicBezTo>
                <a:lnTo>
                  <a:pt x="19187" y="21600"/>
                </a:lnTo>
                <a:cubicBezTo>
                  <a:pt x="20497" y="21600"/>
                  <a:pt x="21600" y="20496"/>
                  <a:pt x="21600" y="19185"/>
                </a:cubicBezTo>
                <a:lnTo>
                  <a:pt x="21600" y="2415"/>
                </a:lnTo>
                <a:cubicBezTo>
                  <a:pt x="21600" y="1104"/>
                  <a:pt x="20497" y="0"/>
                  <a:pt x="19187" y="0"/>
                </a:cubicBezTo>
                <a:lnTo>
                  <a:pt x="2459" y="0"/>
                </a:lnTo>
                <a:cubicBezTo>
                  <a:pt x="1103" y="0"/>
                  <a:pt x="0" y="1035"/>
                  <a:pt x="0" y="2415"/>
                </a:cubicBezTo>
                <a:close/>
                <a:moveTo>
                  <a:pt x="14454" y="7200"/>
                </a:moveTo>
                <a:cubicBezTo>
                  <a:pt x="14454" y="9224"/>
                  <a:pt x="12822" y="10835"/>
                  <a:pt x="10823" y="10835"/>
                </a:cubicBezTo>
                <a:cubicBezTo>
                  <a:pt x="8801" y="10835"/>
                  <a:pt x="7192" y="9201"/>
                  <a:pt x="7192" y="7200"/>
                </a:cubicBezTo>
                <a:cubicBezTo>
                  <a:pt x="7192" y="5176"/>
                  <a:pt x="8801" y="3565"/>
                  <a:pt x="10823" y="3565"/>
                </a:cubicBezTo>
                <a:cubicBezTo>
                  <a:pt x="12822" y="3565"/>
                  <a:pt x="14454" y="5199"/>
                  <a:pt x="14454" y="7200"/>
                </a:cubicBezTo>
                <a:close/>
                <a:moveTo>
                  <a:pt x="3631" y="16792"/>
                </a:moveTo>
                <a:cubicBezTo>
                  <a:pt x="3631" y="14423"/>
                  <a:pt x="8410" y="13112"/>
                  <a:pt x="10823" y="13112"/>
                </a:cubicBezTo>
                <a:cubicBezTo>
                  <a:pt x="13213" y="13112"/>
                  <a:pt x="18038" y="14423"/>
                  <a:pt x="18038" y="16792"/>
                </a:cubicBezTo>
                <a:lnTo>
                  <a:pt x="18038" y="18035"/>
                </a:lnTo>
                <a:lnTo>
                  <a:pt x="3631" y="18035"/>
                </a:lnTo>
                <a:lnTo>
                  <a:pt x="3631" y="167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8" name="Google Shape;758;p62"/>
          <p:cNvSpPr/>
          <p:nvPr/>
        </p:nvSpPr>
        <p:spPr>
          <a:xfrm>
            <a:off x="2549065" y="9959076"/>
            <a:ext cx="835002" cy="873072"/>
          </a:xfrm>
          <a:custGeom>
            <a:rect b="b" l="l" r="r" t="t"/>
            <a:pathLst>
              <a:path extrusionOk="0" h="21600" w="21600">
                <a:moveTo>
                  <a:pt x="10728" y="8259"/>
                </a:moveTo>
                <a:lnTo>
                  <a:pt x="12878" y="8259"/>
                </a:lnTo>
                <a:lnTo>
                  <a:pt x="12878" y="5160"/>
                </a:lnTo>
                <a:lnTo>
                  <a:pt x="16113" y="5160"/>
                </a:lnTo>
                <a:lnTo>
                  <a:pt x="16113" y="3100"/>
                </a:lnTo>
                <a:lnTo>
                  <a:pt x="12878" y="3100"/>
                </a:lnTo>
                <a:lnTo>
                  <a:pt x="12878" y="0"/>
                </a:lnTo>
                <a:lnTo>
                  <a:pt x="10728" y="0"/>
                </a:lnTo>
                <a:lnTo>
                  <a:pt x="10728" y="3100"/>
                </a:lnTo>
                <a:lnTo>
                  <a:pt x="7493" y="3100"/>
                </a:lnTo>
                <a:lnTo>
                  <a:pt x="7493" y="5160"/>
                </a:lnTo>
                <a:lnTo>
                  <a:pt x="10728" y="5160"/>
                </a:lnTo>
                <a:lnTo>
                  <a:pt x="10728" y="8259"/>
                </a:lnTo>
                <a:close/>
                <a:moveTo>
                  <a:pt x="6470" y="17500"/>
                </a:moveTo>
                <a:cubicBezTo>
                  <a:pt x="5303" y="17500"/>
                  <a:pt x="4320" y="18461"/>
                  <a:pt x="4320" y="19560"/>
                </a:cubicBezTo>
                <a:cubicBezTo>
                  <a:pt x="4320" y="20678"/>
                  <a:pt x="5241" y="21600"/>
                  <a:pt x="6470" y="21600"/>
                </a:cubicBezTo>
                <a:cubicBezTo>
                  <a:pt x="7678" y="21600"/>
                  <a:pt x="8599" y="20678"/>
                  <a:pt x="8599" y="19560"/>
                </a:cubicBezTo>
                <a:cubicBezTo>
                  <a:pt x="8599" y="18461"/>
                  <a:pt x="7616" y="17500"/>
                  <a:pt x="6470" y="17500"/>
                </a:cubicBezTo>
                <a:close/>
                <a:moveTo>
                  <a:pt x="17157" y="17500"/>
                </a:moveTo>
                <a:cubicBezTo>
                  <a:pt x="15990" y="17500"/>
                  <a:pt x="15007" y="18461"/>
                  <a:pt x="15007" y="19560"/>
                </a:cubicBezTo>
                <a:cubicBezTo>
                  <a:pt x="15007" y="20678"/>
                  <a:pt x="15929" y="21600"/>
                  <a:pt x="17157" y="21600"/>
                </a:cubicBezTo>
                <a:cubicBezTo>
                  <a:pt x="18365" y="21600"/>
                  <a:pt x="19286" y="20678"/>
                  <a:pt x="19286" y="19560"/>
                </a:cubicBezTo>
                <a:cubicBezTo>
                  <a:pt x="19286" y="18461"/>
                  <a:pt x="18304" y="17500"/>
                  <a:pt x="17157" y="17500"/>
                </a:cubicBezTo>
                <a:close/>
                <a:moveTo>
                  <a:pt x="6634" y="14184"/>
                </a:moveTo>
                <a:lnTo>
                  <a:pt x="6695" y="14066"/>
                </a:lnTo>
                <a:lnTo>
                  <a:pt x="7678" y="12419"/>
                </a:lnTo>
                <a:lnTo>
                  <a:pt x="15601" y="12419"/>
                </a:lnTo>
                <a:cubicBezTo>
                  <a:pt x="16400" y="12419"/>
                  <a:pt x="17096" y="11967"/>
                  <a:pt x="17444" y="11359"/>
                </a:cubicBezTo>
                <a:lnTo>
                  <a:pt x="21600" y="4159"/>
                </a:lnTo>
                <a:lnTo>
                  <a:pt x="19757" y="3159"/>
                </a:lnTo>
                <a:lnTo>
                  <a:pt x="18590" y="5219"/>
                </a:lnTo>
                <a:lnTo>
                  <a:pt x="15642" y="10359"/>
                </a:lnTo>
                <a:lnTo>
                  <a:pt x="8087" y="10359"/>
                </a:lnTo>
                <a:lnTo>
                  <a:pt x="7964" y="10084"/>
                </a:lnTo>
                <a:lnTo>
                  <a:pt x="5589" y="5219"/>
                </a:lnTo>
                <a:lnTo>
                  <a:pt x="4545" y="3159"/>
                </a:lnTo>
                <a:lnTo>
                  <a:pt x="3583" y="1118"/>
                </a:lnTo>
                <a:lnTo>
                  <a:pt x="0" y="1118"/>
                </a:lnTo>
                <a:lnTo>
                  <a:pt x="0" y="3159"/>
                </a:lnTo>
                <a:lnTo>
                  <a:pt x="2129" y="3159"/>
                </a:lnTo>
                <a:lnTo>
                  <a:pt x="5999" y="10967"/>
                </a:lnTo>
                <a:lnTo>
                  <a:pt x="4545" y="13458"/>
                </a:lnTo>
                <a:cubicBezTo>
                  <a:pt x="4381" y="13733"/>
                  <a:pt x="4259" y="14066"/>
                  <a:pt x="4259" y="14459"/>
                </a:cubicBezTo>
                <a:cubicBezTo>
                  <a:pt x="4259" y="15557"/>
                  <a:pt x="5241" y="16499"/>
                  <a:pt x="6408" y="16499"/>
                </a:cubicBezTo>
                <a:lnTo>
                  <a:pt x="19225" y="16499"/>
                </a:lnTo>
                <a:lnTo>
                  <a:pt x="19225" y="14459"/>
                </a:lnTo>
                <a:lnTo>
                  <a:pt x="6859" y="14459"/>
                </a:lnTo>
                <a:cubicBezTo>
                  <a:pt x="6756" y="14400"/>
                  <a:pt x="6634" y="14282"/>
                  <a:pt x="6634" y="1418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59" name="Google Shape;759;p62"/>
          <p:cNvSpPr/>
          <p:nvPr/>
        </p:nvSpPr>
        <p:spPr>
          <a:xfrm>
            <a:off x="4847260" y="6607258"/>
            <a:ext cx="827658" cy="827658"/>
          </a:xfrm>
          <a:custGeom>
            <a:rect b="b" l="l" r="r" t="t"/>
            <a:pathLst>
              <a:path extrusionOk="0" h="21600" w="21600">
                <a:moveTo>
                  <a:pt x="19448" y="0"/>
                </a:moveTo>
                <a:lnTo>
                  <a:pt x="2152" y="0"/>
                </a:lnTo>
                <a:cubicBezTo>
                  <a:pt x="993" y="0"/>
                  <a:pt x="0" y="993"/>
                  <a:pt x="0" y="2152"/>
                </a:cubicBezTo>
                <a:lnTo>
                  <a:pt x="0" y="21600"/>
                </a:lnTo>
                <a:lnTo>
                  <a:pt x="4324" y="17276"/>
                </a:lnTo>
                <a:lnTo>
                  <a:pt x="19448" y="17276"/>
                </a:lnTo>
                <a:cubicBezTo>
                  <a:pt x="20607" y="17276"/>
                  <a:pt x="21600" y="16283"/>
                  <a:pt x="21600" y="15124"/>
                </a:cubicBezTo>
                <a:lnTo>
                  <a:pt x="21600" y="2152"/>
                </a:lnTo>
                <a:cubicBezTo>
                  <a:pt x="21600" y="993"/>
                  <a:pt x="20669" y="0"/>
                  <a:pt x="19448" y="0"/>
                </a:cubicBezTo>
                <a:close/>
                <a:moveTo>
                  <a:pt x="11917" y="9745"/>
                </a:moveTo>
                <a:lnTo>
                  <a:pt x="9745" y="9745"/>
                </a:lnTo>
                <a:lnTo>
                  <a:pt x="9745" y="3269"/>
                </a:lnTo>
                <a:lnTo>
                  <a:pt x="11917" y="3269"/>
                </a:lnTo>
                <a:lnTo>
                  <a:pt x="11917" y="9745"/>
                </a:lnTo>
                <a:close/>
                <a:moveTo>
                  <a:pt x="11917" y="14069"/>
                </a:moveTo>
                <a:lnTo>
                  <a:pt x="9745" y="14069"/>
                </a:lnTo>
                <a:lnTo>
                  <a:pt x="9745" y="11917"/>
                </a:lnTo>
                <a:lnTo>
                  <a:pt x="11917" y="11917"/>
                </a:lnTo>
                <a:lnTo>
                  <a:pt x="11917" y="140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0" name="Google Shape;760;p62"/>
          <p:cNvSpPr/>
          <p:nvPr/>
        </p:nvSpPr>
        <p:spPr>
          <a:xfrm>
            <a:off x="4805284" y="8337383"/>
            <a:ext cx="912168" cy="744120"/>
          </a:xfrm>
          <a:custGeom>
            <a:rect b="b" l="l" r="r" t="t"/>
            <a:pathLst>
              <a:path extrusionOk="0" h="21600" w="21600">
                <a:moveTo>
                  <a:pt x="15697" y="10835"/>
                </a:moveTo>
                <a:lnTo>
                  <a:pt x="15697" y="14469"/>
                </a:lnTo>
                <a:lnTo>
                  <a:pt x="12727" y="14469"/>
                </a:lnTo>
                <a:lnTo>
                  <a:pt x="12727" y="16884"/>
                </a:lnTo>
                <a:lnTo>
                  <a:pt x="17671" y="16884"/>
                </a:lnTo>
                <a:lnTo>
                  <a:pt x="17671" y="10835"/>
                </a:lnTo>
                <a:lnTo>
                  <a:pt x="15697" y="10835"/>
                </a:lnTo>
                <a:close/>
                <a:moveTo>
                  <a:pt x="8817" y="7269"/>
                </a:moveTo>
                <a:lnTo>
                  <a:pt x="8817" y="4877"/>
                </a:lnTo>
                <a:lnTo>
                  <a:pt x="3873" y="4877"/>
                </a:lnTo>
                <a:lnTo>
                  <a:pt x="3873" y="10904"/>
                </a:lnTo>
                <a:lnTo>
                  <a:pt x="5846" y="10904"/>
                </a:lnTo>
                <a:lnTo>
                  <a:pt x="5846" y="7269"/>
                </a:lnTo>
                <a:lnTo>
                  <a:pt x="8817" y="7269"/>
                </a:lnTo>
                <a:close/>
                <a:moveTo>
                  <a:pt x="19626" y="0"/>
                </a:moveTo>
                <a:lnTo>
                  <a:pt x="1974" y="0"/>
                </a:lnTo>
                <a:cubicBezTo>
                  <a:pt x="902" y="0"/>
                  <a:pt x="0" y="1104"/>
                  <a:pt x="0" y="2392"/>
                </a:cubicBezTo>
                <a:lnTo>
                  <a:pt x="0" y="19185"/>
                </a:lnTo>
                <a:cubicBezTo>
                  <a:pt x="0" y="20496"/>
                  <a:pt x="902" y="21600"/>
                  <a:pt x="1974" y="21600"/>
                </a:cubicBezTo>
                <a:lnTo>
                  <a:pt x="19626" y="21600"/>
                </a:lnTo>
                <a:cubicBezTo>
                  <a:pt x="20698" y="21600"/>
                  <a:pt x="21600" y="20496"/>
                  <a:pt x="21600" y="19185"/>
                </a:cubicBezTo>
                <a:lnTo>
                  <a:pt x="21600" y="2392"/>
                </a:lnTo>
                <a:cubicBezTo>
                  <a:pt x="21600" y="1104"/>
                  <a:pt x="20698" y="0"/>
                  <a:pt x="19626" y="0"/>
                </a:cubicBezTo>
                <a:close/>
                <a:moveTo>
                  <a:pt x="1974" y="19254"/>
                </a:moveTo>
                <a:lnTo>
                  <a:pt x="1974" y="2392"/>
                </a:lnTo>
                <a:lnTo>
                  <a:pt x="19626" y="2392"/>
                </a:lnTo>
                <a:lnTo>
                  <a:pt x="19626" y="19254"/>
                </a:lnTo>
                <a:lnTo>
                  <a:pt x="1974" y="1925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1" name="Google Shape;761;p62"/>
          <p:cNvSpPr/>
          <p:nvPr/>
        </p:nvSpPr>
        <p:spPr>
          <a:xfrm>
            <a:off x="4889237" y="10088060"/>
            <a:ext cx="744120" cy="744120"/>
          </a:xfrm>
          <a:custGeom>
            <a:rect b="b" l="l" r="r" t="t"/>
            <a:pathLst>
              <a:path extrusionOk="0" h="21600" w="21600">
                <a:moveTo>
                  <a:pt x="19208" y="0"/>
                </a:moveTo>
                <a:lnTo>
                  <a:pt x="2392" y="0"/>
                </a:lnTo>
                <a:cubicBezTo>
                  <a:pt x="1081" y="0"/>
                  <a:pt x="0" y="1103"/>
                  <a:pt x="0" y="2413"/>
                </a:cubicBezTo>
                <a:lnTo>
                  <a:pt x="0" y="19187"/>
                </a:lnTo>
                <a:cubicBezTo>
                  <a:pt x="0" y="20497"/>
                  <a:pt x="1081" y="21600"/>
                  <a:pt x="2392" y="21600"/>
                </a:cubicBezTo>
                <a:lnTo>
                  <a:pt x="19208" y="21600"/>
                </a:lnTo>
                <a:cubicBezTo>
                  <a:pt x="20496" y="21600"/>
                  <a:pt x="21600" y="20497"/>
                  <a:pt x="21600" y="19187"/>
                </a:cubicBezTo>
                <a:lnTo>
                  <a:pt x="21600" y="2413"/>
                </a:lnTo>
                <a:cubicBezTo>
                  <a:pt x="21600" y="1103"/>
                  <a:pt x="20496" y="0"/>
                  <a:pt x="19208" y="0"/>
                </a:cubicBezTo>
                <a:close/>
                <a:moveTo>
                  <a:pt x="7200" y="16866"/>
                </a:moveTo>
                <a:lnTo>
                  <a:pt x="4785" y="16866"/>
                </a:lnTo>
                <a:lnTo>
                  <a:pt x="4785" y="8433"/>
                </a:lnTo>
                <a:lnTo>
                  <a:pt x="7200" y="8433"/>
                </a:lnTo>
                <a:lnTo>
                  <a:pt x="7200" y="16866"/>
                </a:lnTo>
                <a:close/>
                <a:moveTo>
                  <a:pt x="12008" y="16866"/>
                </a:moveTo>
                <a:lnTo>
                  <a:pt x="9592" y="16866"/>
                </a:lnTo>
                <a:lnTo>
                  <a:pt x="9592" y="4871"/>
                </a:lnTo>
                <a:lnTo>
                  <a:pt x="12008" y="4871"/>
                </a:lnTo>
                <a:lnTo>
                  <a:pt x="12008" y="16866"/>
                </a:lnTo>
                <a:close/>
                <a:moveTo>
                  <a:pt x="16792" y="16866"/>
                </a:moveTo>
                <a:lnTo>
                  <a:pt x="14400" y="16866"/>
                </a:lnTo>
                <a:lnTo>
                  <a:pt x="14400" y="12064"/>
                </a:lnTo>
                <a:lnTo>
                  <a:pt x="16792" y="12064"/>
                </a:lnTo>
                <a:lnTo>
                  <a:pt x="16792" y="1686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2" name="Google Shape;762;p62"/>
          <p:cNvSpPr/>
          <p:nvPr/>
        </p:nvSpPr>
        <p:spPr>
          <a:xfrm>
            <a:off x="4878739" y="4871613"/>
            <a:ext cx="831546" cy="997688"/>
          </a:xfrm>
          <a:custGeom>
            <a:rect b="b" l="l" r="r" t="t"/>
            <a:pathLst>
              <a:path extrusionOk="0" h="21553" w="21600">
                <a:moveTo>
                  <a:pt x="4374" y="16140"/>
                </a:moveTo>
                <a:cubicBezTo>
                  <a:pt x="4374" y="16620"/>
                  <a:pt x="4828" y="17065"/>
                  <a:pt x="5488" y="17065"/>
                </a:cubicBezTo>
                <a:lnTo>
                  <a:pt x="6581" y="17065"/>
                </a:lnTo>
                <a:lnTo>
                  <a:pt x="6581" y="20200"/>
                </a:lnTo>
                <a:cubicBezTo>
                  <a:pt x="6581" y="20919"/>
                  <a:pt x="7283" y="21553"/>
                  <a:pt x="8211" y="21553"/>
                </a:cubicBezTo>
                <a:cubicBezTo>
                  <a:pt x="9139" y="21553"/>
                  <a:pt x="9841" y="20971"/>
                  <a:pt x="9841" y="20200"/>
                </a:cubicBezTo>
                <a:lnTo>
                  <a:pt x="9841" y="17065"/>
                </a:lnTo>
                <a:lnTo>
                  <a:pt x="12007" y="17065"/>
                </a:lnTo>
                <a:lnTo>
                  <a:pt x="12007" y="20200"/>
                </a:lnTo>
                <a:cubicBezTo>
                  <a:pt x="12007" y="20919"/>
                  <a:pt x="12688" y="21553"/>
                  <a:pt x="13637" y="21553"/>
                </a:cubicBezTo>
                <a:cubicBezTo>
                  <a:pt x="14565" y="21553"/>
                  <a:pt x="15266" y="20971"/>
                  <a:pt x="15266" y="20200"/>
                </a:cubicBezTo>
                <a:lnTo>
                  <a:pt x="15266" y="17065"/>
                </a:lnTo>
                <a:lnTo>
                  <a:pt x="16360" y="17065"/>
                </a:lnTo>
                <a:cubicBezTo>
                  <a:pt x="16938" y="17065"/>
                  <a:pt x="17474" y="16671"/>
                  <a:pt x="17474" y="16140"/>
                </a:cubicBezTo>
                <a:lnTo>
                  <a:pt x="17474" y="7199"/>
                </a:lnTo>
                <a:lnTo>
                  <a:pt x="4539" y="7199"/>
                </a:lnTo>
                <a:lnTo>
                  <a:pt x="4539" y="16140"/>
                </a:lnTo>
                <a:lnTo>
                  <a:pt x="4374" y="16140"/>
                </a:lnTo>
                <a:close/>
                <a:moveTo>
                  <a:pt x="1630" y="7147"/>
                </a:moveTo>
                <a:cubicBezTo>
                  <a:pt x="763" y="7147"/>
                  <a:pt x="0" y="7730"/>
                  <a:pt x="0" y="8501"/>
                </a:cubicBezTo>
                <a:lnTo>
                  <a:pt x="0" y="14787"/>
                </a:lnTo>
                <a:cubicBezTo>
                  <a:pt x="0" y="15506"/>
                  <a:pt x="701" y="16140"/>
                  <a:pt x="1630" y="16140"/>
                </a:cubicBezTo>
                <a:cubicBezTo>
                  <a:pt x="2517" y="16140"/>
                  <a:pt x="3260" y="15558"/>
                  <a:pt x="3260" y="14787"/>
                </a:cubicBezTo>
                <a:lnTo>
                  <a:pt x="3260" y="8501"/>
                </a:lnTo>
                <a:cubicBezTo>
                  <a:pt x="3260" y="7781"/>
                  <a:pt x="2558" y="7147"/>
                  <a:pt x="1630" y="7147"/>
                </a:cubicBezTo>
                <a:close/>
                <a:moveTo>
                  <a:pt x="19970" y="7147"/>
                </a:moveTo>
                <a:cubicBezTo>
                  <a:pt x="19104" y="7147"/>
                  <a:pt x="18340" y="7730"/>
                  <a:pt x="18340" y="8501"/>
                </a:cubicBezTo>
                <a:lnTo>
                  <a:pt x="18340" y="14787"/>
                </a:lnTo>
                <a:cubicBezTo>
                  <a:pt x="18340" y="15506"/>
                  <a:pt x="19042" y="16140"/>
                  <a:pt x="19970" y="16140"/>
                </a:cubicBezTo>
                <a:cubicBezTo>
                  <a:pt x="20899" y="16140"/>
                  <a:pt x="21600" y="15558"/>
                  <a:pt x="21600" y="14787"/>
                </a:cubicBezTo>
                <a:lnTo>
                  <a:pt x="21600" y="8501"/>
                </a:lnTo>
                <a:cubicBezTo>
                  <a:pt x="21600" y="7781"/>
                  <a:pt x="20899" y="7147"/>
                  <a:pt x="19970" y="7147"/>
                </a:cubicBezTo>
                <a:close/>
                <a:moveTo>
                  <a:pt x="14627" y="1923"/>
                </a:moveTo>
                <a:lnTo>
                  <a:pt x="16009" y="775"/>
                </a:lnTo>
                <a:cubicBezTo>
                  <a:pt x="16257" y="570"/>
                  <a:pt x="16257" y="330"/>
                  <a:pt x="16009" y="141"/>
                </a:cubicBezTo>
                <a:cubicBezTo>
                  <a:pt x="15782" y="-47"/>
                  <a:pt x="15493" y="-47"/>
                  <a:pt x="15266" y="141"/>
                </a:cubicBezTo>
                <a:lnTo>
                  <a:pt x="13678" y="1443"/>
                </a:lnTo>
                <a:cubicBezTo>
                  <a:pt x="12811" y="1101"/>
                  <a:pt x="11883" y="861"/>
                  <a:pt x="10831" y="861"/>
                </a:cubicBezTo>
                <a:cubicBezTo>
                  <a:pt x="9779" y="861"/>
                  <a:pt x="8850" y="1066"/>
                  <a:pt x="7984" y="1443"/>
                </a:cubicBezTo>
                <a:lnTo>
                  <a:pt x="6354" y="141"/>
                </a:lnTo>
                <a:cubicBezTo>
                  <a:pt x="6127" y="-47"/>
                  <a:pt x="5818" y="-47"/>
                  <a:pt x="5591" y="141"/>
                </a:cubicBezTo>
                <a:cubicBezTo>
                  <a:pt x="5364" y="330"/>
                  <a:pt x="5364" y="570"/>
                  <a:pt x="5591" y="775"/>
                </a:cubicBezTo>
                <a:lnTo>
                  <a:pt x="6994" y="1923"/>
                </a:lnTo>
                <a:cubicBezTo>
                  <a:pt x="5426" y="2899"/>
                  <a:pt x="4374" y="4492"/>
                  <a:pt x="4374" y="6239"/>
                </a:cubicBezTo>
                <a:lnTo>
                  <a:pt x="17288" y="6239"/>
                </a:lnTo>
                <a:cubicBezTo>
                  <a:pt x="17288" y="4492"/>
                  <a:pt x="16257" y="2899"/>
                  <a:pt x="14627" y="1923"/>
                </a:cubicBezTo>
                <a:close/>
                <a:moveTo>
                  <a:pt x="8685" y="4492"/>
                </a:moveTo>
                <a:lnTo>
                  <a:pt x="7571" y="4492"/>
                </a:lnTo>
                <a:lnTo>
                  <a:pt x="7571" y="3567"/>
                </a:lnTo>
                <a:lnTo>
                  <a:pt x="8685" y="3567"/>
                </a:lnTo>
                <a:lnTo>
                  <a:pt x="8685" y="4492"/>
                </a:lnTo>
                <a:close/>
                <a:moveTo>
                  <a:pt x="14029" y="4492"/>
                </a:moveTo>
                <a:lnTo>
                  <a:pt x="12935" y="4492"/>
                </a:lnTo>
                <a:lnTo>
                  <a:pt x="12935" y="3567"/>
                </a:lnTo>
                <a:lnTo>
                  <a:pt x="14029" y="3567"/>
                </a:lnTo>
                <a:lnTo>
                  <a:pt x="14029" y="44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3" name="Google Shape;763;p62"/>
          <p:cNvSpPr/>
          <p:nvPr/>
        </p:nvSpPr>
        <p:spPr>
          <a:xfrm>
            <a:off x="18667905" y="8253836"/>
            <a:ext cx="827658" cy="827658"/>
          </a:xfrm>
          <a:custGeom>
            <a:rect b="b" l="l" r="r" t="t"/>
            <a:pathLst>
              <a:path extrusionOk="0" h="21600" w="21600">
                <a:moveTo>
                  <a:pt x="10800" y="0"/>
                </a:moveTo>
                <a:cubicBezTo>
                  <a:pt x="4841" y="0"/>
                  <a:pt x="0" y="4846"/>
                  <a:pt x="0" y="10810"/>
                </a:cubicBezTo>
                <a:cubicBezTo>
                  <a:pt x="0" y="16754"/>
                  <a:pt x="4841" y="21600"/>
                  <a:pt x="10800" y="21600"/>
                </a:cubicBezTo>
                <a:cubicBezTo>
                  <a:pt x="16759" y="21600"/>
                  <a:pt x="21600" y="16754"/>
                  <a:pt x="21600" y="10810"/>
                </a:cubicBezTo>
                <a:cubicBezTo>
                  <a:pt x="21600" y="4846"/>
                  <a:pt x="16821" y="0"/>
                  <a:pt x="10800" y="0"/>
                </a:cubicBezTo>
                <a:close/>
                <a:moveTo>
                  <a:pt x="18331" y="6482"/>
                </a:moveTo>
                <a:lnTo>
                  <a:pt x="15124" y="6482"/>
                </a:lnTo>
                <a:cubicBezTo>
                  <a:pt x="14772" y="5136"/>
                  <a:pt x="14297" y="3852"/>
                  <a:pt x="13593" y="2630"/>
                </a:cubicBezTo>
                <a:cubicBezTo>
                  <a:pt x="15579" y="3334"/>
                  <a:pt x="17276" y="4742"/>
                  <a:pt x="18331" y="6482"/>
                </a:cubicBezTo>
                <a:close/>
                <a:moveTo>
                  <a:pt x="10800" y="2216"/>
                </a:moveTo>
                <a:cubicBezTo>
                  <a:pt x="11669" y="3500"/>
                  <a:pt x="12372" y="4970"/>
                  <a:pt x="12848" y="6482"/>
                </a:cubicBezTo>
                <a:lnTo>
                  <a:pt x="8690" y="6482"/>
                </a:lnTo>
                <a:cubicBezTo>
                  <a:pt x="9228" y="4970"/>
                  <a:pt x="9931" y="3500"/>
                  <a:pt x="10800" y="2216"/>
                </a:cubicBezTo>
                <a:close/>
                <a:moveTo>
                  <a:pt x="2441" y="13026"/>
                </a:moveTo>
                <a:cubicBezTo>
                  <a:pt x="2276" y="12322"/>
                  <a:pt x="2152" y="11639"/>
                  <a:pt x="2152" y="10872"/>
                </a:cubicBezTo>
                <a:cubicBezTo>
                  <a:pt x="2152" y="10106"/>
                  <a:pt x="2276" y="9402"/>
                  <a:pt x="2441" y="8698"/>
                </a:cubicBezTo>
                <a:lnTo>
                  <a:pt x="6124" y="8698"/>
                </a:lnTo>
                <a:cubicBezTo>
                  <a:pt x="6062" y="9402"/>
                  <a:pt x="5959" y="10106"/>
                  <a:pt x="5959" y="10872"/>
                </a:cubicBezTo>
                <a:cubicBezTo>
                  <a:pt x="5959" y="11639"/>
                  <a:pt x="6021" y="12322"/>
                  <a:pt x="6124" y="13026"/>
                </a:cubicBezTo>
                <a:lnTo>
                  <a:pt x="2441" y="13026"/>
                </a:lnTo>
                <a:close/>
                <a:moveTo>
                  <a:pt x="3331" y="15180"/>
                </a:moveTo>
                <a:lnTo>
                  <a:pt x="6538" y="15180"/>
                </a:lnTo>
                <a:cubicBezTo>
                  <a:pt x="6890" y="16526"/>
                  <a:pt x="7366" y="17810"/>
                  <a:pt x="8048" y="19032"/>
                </a:cubicBezTo>
                <a:cubicBezTo>
                  <a:pt x="6021" y="18328"/>
                  <a:pt x="4386" y="16920"/>
                  <a:pt x="3331" y="15180"/>
                </a:cubicBezTo>
                <a:close/>
                <a:moveTo>
                  <a:pt x="6538" y="6482"/>
                </a:moveTo>
                <a:lnTo>
                  <a:pt x="3331" y="6482"/>
                </a:lnTo>
                <a:cubicBezTo>
                  <a:pt x="4386" y="4680"/>
                  <a:pt x="6021" y="3334"/>
                  <a:pt x="8007" y="2630"/>
                </a:cubicBezTo>
                <a:cubicBezTo>
                  <a:pt x="7366" y="3852"/>
                  <a:pt x="6890" y="5136"/>
                  <a:pt x="6538" y="6482"/>
                </a:cubicBezTo>
                <a:close/>
                <a:moveTo>
                  <a:pt x="10800" y="19446"/>
                </a:moveTo>
                <a:cubicBezTo>
                  <a:pt x="9931" y="18162"/>
                  <a:pt x="9228" y="16692"/>
                  <a:pt x="8752" y="15180"/>
                </a:cubicBezTo>
                <a:lnTo>
                  <a:pt x="12910" y="15180"/>
                </a:lnTo>
                <a:cubicBezTo>
                  <a:pt x="12434" y="16692"/>
                  <a:pt x="11731" y="18162"/>
                  <a:pt x="10800" y="19446"/>
                </a:cubicBezTo>
                <a:close/>
                <a:moveTo>
                  <a:pt x="13366" y="13026"/>
                </a:moveTo>
                <a:lnTo>
                  <a:pt x="8297" y="13026"/>
                </a:lnTo>
                <a:cubicBezTo>
                  <a:pt x="8172" y="12322"/>
                  <a:pt x="8110" y="11639"/>
                  <a:pt x="8110" y="10872"/>
                </a:cubicBezTo>
                <a:cubicBezTo>
                  <a:pt x="8110" y="10106"/>
                  <a:pt x="8172" y="9402"/>
                  <a:pt x="8297" y="8698"/>
                </a:cubicBezTo>
                <a:lnTo>
                  <a:pt x="13366" y="8698"/>
                </a:lnTo>
                <a:cubicBezTo>
                  <a:pt x="13490" y="9402"/>
                  <a:pt x="13552" y="10106"/>
                  <a:pt x="13552" y="10872"/>
                </a:cubicBezTo>
                <a:cubicBezTo>
                  <a:pt x="13552" y="11577"/>
                  <a:pt x="13428" y="12281"/>
                  <a:pt x="13366" y="13026"/>
                </a:cubicBezTo>
                <a:close/>
                <a:moveTo>
                  <a:pt x="13593" y="19032"/>
                </a:moveTo>
                <a:cubicBezTo>
                  <a:pt x="14255" y="17810"/>
                  <a:pt x="14772" y="16526"/>
                  <a:pt x="15124" y="15180"/>
                </a:cubicBezTo>
                <a:lnTo>
                  <a:pt x="18331" y="15180"/>
                </a:lnTo>
                <a:cubicBezTo>
                  <a:pt x="17276" y="16920"/>
                  <a:pt x="15579" y="18328"/>
                  <a:pt x="13593" y="19032"/>
                </a:cubicBezTo>
                <a:close/>
                <a:moveTo>
                  <a:pt x="15538" y="13026"/>
                </a:moveTo>
                <a:cubicBezTo>
                  <a:pt x="15579" y="12322"/>
                  <a:pt x="15703" y="11639"/>
                  <a:pt x="15703" y="10872"/>
                </a:cubicBezTo>
                <a:cubicBezTo>
                  <a:pt x="15703" y="10106"/>
                  <a:pt x="15641" y="9402"/>
                  <a:pt x="15538" y="8698"/>
                </a:cubicBezTo>
                <a:lnTo>
                  <a:pt x="19200" y="8698"/>
                </a:lnTo>
                <a:cubicBezTo>
                  <a:pt x="19386" y="9402"/>
                  <a:pt x="19510" y="10106"/>
                  <a:pt x="19510" y="10872"/>
                </a:cubicBezTo>
                <a:cubicBezTo>
                  <a:pt x="19510" y="11639"/>
                  <a:pt x="19386" y="12322"/>
                  <a:pt x="19200" y="13026"/>
                </a:cubicBezTo>
                <a:lnTo>
                  <a:pt x="15538" y="1302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4" name="Google Shape;764;p62"/>
          <p:cNvSpPr/>
          <p:nvPr/>
        </p:nvSpPr>
        <p:spPr>
          <a:xfrm>
            <a:off x="18667905" y="6686897"/>
            <a:ext cx="829613" cy="748008"/>
          </a:xfrm>
          <a:custGeom>
            <a:rect b="b" l="l" r="r" t="t"/>
            <a:pathLst>
              <a:path extrusionOk="0" h="21600" w="21540">
                <a:moveTo>
                  <a:pt x="18340" y="6008"/>
                </a:moveTo>
                <a:lnTo>
                  <a:pt x="3260" y="6008"/>
                </a:lnTo>
                <a:cubicBezTo>
                  <a:pt x="1444" y="6008"/>
                  <a:pt x="0" y="7636"/>
                  <a:pt x="0" y="9631"/>
                </a:cubicBezTo>
                <a:lnTo>
                  <a:pt x="0" y="16808"/>
                </a:lnTo>
                <a:lnTo>
                  <a:pt x="4312" y="16808"/>
                </a:lnTo>
                <a:lnTo>
                  <a:pt x="4312" y="21600"/>
                </a:lnTo>
                <a:lnTo>
                  <a:pt x="17226" y="21600"/>
                </a:lnTo>
                <a:lnTo>
                  <a:pt x="17226" y="16808"/>
                </a:lnTo>
                <a:lnTo>
                  <a:pt x="21538" y="16808"/>
                </a:lnTo>
                <a:lnTo>
                  <a:pt x="21538" y="9631"/>
                </a:lnTo>
                <a:cubicBezTo>
                  <a:pt x="21600" y="7636"/>
                  <a:pt x="20135" y="6008"/>
                  <a:pt x="18340" y="6008"/>
                </a:cubicBezTo>
                <a:close/>
                <a:moveTo>
                  <a:pt x="15081" y="19215"/>
                </a:moveTo>
                <a:lnTo>
                  <a:pt x="6457" y="19215"/>
                </a:lnTo>
                <a:lnTo>
                  <a:pt x="6457" y="13185"/>
                </a:lnTo>
                <a:lnTo>
                  <a:pt x="15081" y="13185"/>
                </a:lnTo>
                <a:lnTo>
                  <a:pt x="15081" y="19215"/>
                </a:lnTo>
                <a:close/>
                <a:moveTo>
                  <a:pt x="18340" y="10800"/>
                </a:moveTo>
                <a:cubicBezTo>
                  <a:pt x="17763" y="10800"/>
                  <a:pt x="17226" y="10273"/>
                  <a:pt x="17226" y="9562"/>
                </a:cubicBezTo>
                <a:cubicBezTo>
                  <a:pt x="17226" y="8851"/>
                  <a:pt x="17701" y="8346"/>
                  <a:pt x="18340" y="8346"/>
                </a:cubicBezTo>
                <a:cubicBezTo>
                  <a:pt x="18980" y="8346"/>
                  <a:pt x="19454" y="8851"/>
                  <a:pt x="19454" y="9562"/>
                </a:cubicBezTo>
                <a:cubicBezTo>
                  <a:pt x="19454" y="10273"/>
                  <a:pt x="18918" y="10800"/>
                  <a:pt x="18340" y="10800"/>
                </a:cubicBezTo>
                <a:close/>
                <a:moveTo>
                  <a:pt x="17226" y="0"/>
                </a:moveTo>
                <a:lnTo>
                  <a:pt x="4312" y="0"/>
                </a:lnTo>
                <a:lnTo>
                  <a:pt x="4312" y="4792"/>
                </a:lnTo>
                <a:lnTo>
                  <a:pt x="17226" y="4792"/>
                </a:lnTo>
                <a:lnTo>
                  <a:pt x="17226"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5" name="Google Shape;765;p62"/>
          <p:cNvSpPr/>
          <p:nvPr/>
        </p:nvSpPr>
        <p:spPr>
          <a:xfrm>
            <a:off x="18632923" y="10004514"/>
            <a:ext cx="829575" cy="827658"/>
          </a:xfrm>
          <a:custGeom>
            <a:rect b="b" l="l" r="r" t="t"/>
            <a:pathLst>
              <a:path extrusionOk="0" h="21600" w="21539">
                <a:moveTo>
                  <a:pt x="10769" y="0"/>
                </a:moveTo>
                <a:cubicBezTo>
                  <a:pt x="4828" y="0"/>
                  <a:pt x="0" y="4841"/>
                  <a:pt x="0" y="10800"/>
                </a:cubicBezTo>
                <a:cubicBezTo>
                  <a:pt x="0" y="16759"/>
                  <a:pt x="4828" y="21600"/>
                  <a:pt x="10769" y="21600"/>
                </a:cubicBezTo>
                <a:cubicBezTo>
                  <a:pt x="16711" y="21600"/>
                  <a:pt x="21538" y="16759"/>
                  <a:pt x="21538" y="10800"/>
                </a:cubicBezTo>
                <a:cubicBezTo>
                  <a:pt x="21600" y="4841"/>
                  <a:pt x="16752" y="0"/>
                  <a:pt x="10769" y="0"/>
                </a:cubicBezTo>
                <a:close/>
                <a:moveTo>
                  <a:pt x="10831" y="19448"/>
                </a:moveTo>
                <a:cubicBezTo>
                  <a:pt x="6045" y="19448"/>
                  <a:pt x="2207" y="15600"/>
                  <a:pt x="2207" y="10800"/>
                </a:cubicBezTo>
                <a:cubicBezTo>
                  <a:pt x="2207" y="6021"/>
                  <a:pt x="6045" y="2152"/>
                  <a:pt x="10831" y="2152"/>
                </a:cubicBezTo>
                <a:cubicBezTo>
                  <a:pt x="15597" y="2152"/>
                  <a:pt x="19434" y="6000"/>
                  <a:pt x="19434" y="10800"/>
                </a:cubicBezTo>
                <a:cubicBezTo>
                  <a:pt x="19434" y="15579"/>
                  <a:pt x="15535" y="19448"/>
                  <a:pt x="10831" y="19448"/>
                </a:cubicBezTo>
                <a:close/>
                <a:moveTo>
                  <a:pt x="9717" y="5359"/>
                </a:moveTo>
                <a:lnTo>
                  <a:pt x="9717" y="11855"/>
                </a:lnTo>
                <a:lnTo>
                  <a:pt x="15370" y="15228"/>
                </a:lnTo>
                <a:lnTo>
                  <a:pt x="16174" y="13883"/>
                </a:lnTo>
                <a:lnTo>
                  <a:pt x="11347" y="11028"/>
                </a:lnTo>
                <a:lnTo>
                  <a:pt x="11347" y="5359"/>
                </a:lnTo>
                <a:lnTo>
                  <a:pt x="9717" y="535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6" name="Google Shape;766;p62"/>
          <p:cNvSpPr/>
          <p:nvPr/>
        </p:nvSpPr>
        <p:spPr>
          <a:xfrm>
            <a:off x="18748356" y="5215734"/>
            <a:ext cx="748008" cy="663498"/>
          </a:xfrm>
          <a:custGeom>
            <a:rect b="b" l="l" r="r" t="t"/>
            <a:pathLst>
              <a:path extrusionOk="0" h="21600" w="21600">
                <a:moveTo>
                  <a:pt x="20432" y="0"/>
                </a:moveTo>
                <a:lnTo>
                  <a:pt x="1306" y="0"/>
                </a:lnTo>
                <a:lnTo>
                  <a:pt x="1306" y="2713"/>
                </a:lnTo>
                <a:lnTo>
                  <a:pt x="20432" y="2713"/>
                </a:lnTo>
                <a:lnTo>
                  <a:pt x="20432" y="0"/>
                </a:lnTo>
                <a:close/>
                <a:moveTo>
                  <a:pt x="21600" y="13487"/>
                </a:moveTo>
                <a:lnTo>
                  <a:pt x="21600" y="10800"/>
                </a:lnTo>
                <a:lnTo>
                  <a:pt x="20363" y="4005"/>
                </a:lnTo>
                <a:lnTo>
                  <a:pt x="1237" y="4005"/>
                </a:lnTo>
                <a:lnTo>
                  <a:pt x="0" y="10800"/>
                </a:lnTo>
                <a:lnTo>
                  <a:pt x="0" y="13487"/>
                </a:lnTo>
                <a:lnTo>
                  <a:pt x="1237" y="13487"/>
                </a:lnTo>
                <a:lnTo>
                  <a:pt x="1237" y="21600"/>
                </a:lnTo>
                <a:lnTo>
                  <a:pt x="13194" y="21600"/>
                </a:lnTo>
                <a:lnTo>
                  <a:pt x="13194" y="13487"/>
                </a:lnTo>
                <a:lnTo>
                  <a:pt x="17981" y="13487"/>
                </a:lnTo>
                <a:lnTo>
                  <a:pt x="17981" y="21600"/>
                </a:lnTo>
                <a:lnTo>
                  <a:pt x="20363" y="21600"/>
                </a:lnTo>
                <a:lnTo>
                  <a:pt x="20363" y="13487"/>
                </a:lnTo>
                <a:lnTo>
                  <a:pt x="21600" y="13487"/>
                </a:lnTo>
                <a:close/>
                <a:moveTo>
                  <a:pt x="10811" y="18887"/>
                </a:moveTo>
                <a:lnTo>
                  <a:pt x="3619" y="18887"/>
                </a:lnTo>
                <a:lnTo>
                  <a:pt x="3619" y="13487"/>
                </a:lnTo>
                <a:lnTo>
                  <a:pt x="10811" y="13487"/>
                </a:lnTo>
                <a:lnTo>
                  <a:pt x="10811" y="1888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7" name="Google Shape;767;p62"/>
          <p:cNvSpPr/>
          <p:nvPr/>
        </p:nvSpPr>
        <p:spPr>
          <a:xfrm>
            <a:off x="18751855" y="3385310"/>
            <a:ext cx="748008" cy="912168"/>
          </a:xfrm>
          <a:custGeom>
            <a:rect b="b" l="l" r="r" t="t"/>
            <a:pathLst>
              <a:path extrusionOk="0" h="21600" w="21600">
                <a:moveTo>
                  <a:pt x="10743" y="0"/>
                </a:moveTo>
                <a:lnTo>
                  <a:pt x="0" y="3929"/>
                </a:lnTo>
                <a:lnTo>
                  <a:pt x="0" y="9813"/>
                </a:lnTo>
                <a:cubicBezTo>
                  <a:pt x="0" y="15284"/>
                  <a:pt x="4604" y="20378"/>
                  <a:pt x="10789" y="21600"/>
                </a:cubicBezTo>
                <a:cubicBezTo>
                  <a:pt x="16996" y="20378"/>
                  <a:pt x="21600" y="15284"/>
                  <a:pt x="21600" y="9813"/>
                </a:cubicBezTo>
                <a:lnTo>
                  <a:pt x="21600" y="3929"/>
                </a:lnTo>
                <a:lnTo>
                  <a:pt x="10743" y="0"/>
                </a:lnTo>
                <a:close/>
                <a:moveTo>
                  <a:pt x="8338" y="15716"/>
                </a:moveTo>
                <a:lnTo>
                  <a:pt x="3550" y="11787"/>
                </a:lnTo>
                <a:lnTo>
                  <a:pt x="5245" y="10396"/>
                </a:lnTo>
                <a:lnTo>
                  <a:pt x="8338" y="12952"/>
                </a:lnTo>
                <a:lnTo>
                  <a:pt x="16240" y="6486"/>
                </a:lnTo>
                <a:lnTo>
                  <a:pt x="17912" y="7858"/>
                </a:lnTo>
                <a:lnTo>
                  <a:pt x="8338" y="1571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8" name="Google Shape;768;p62"/>
          <p:cNvSpPr/>
          <p:nvPr/>
        </p:nvSpPr>
        <p:spPr>
          <a:xfrm>
            <a:off x="20980094" y="5292690"/>
            <a:ext cx="744120" cy="415314"/>
          </a:xfrm>
          <a:custGeom>
            <a:rect b="b" l="l" r="r" t="t"/>
            <a:pathLst>
              <a:path extrusionOk="0" h="21600" w="21600">
                <a:moveTo>
                  <a:pt x="0" y="13001"/>
                </a:moveTo>
                <a:lnTo>
                  <a:pt x="2413" y="13001"/>
                </a:lnTo>
                <a:lnTo>
                  <a:pt x="2413" y="8722"/>
                </a:lnTo>
                <a:lnTo>
                  <a:pt x="0" y="8722"/>
                </a:lnTo>
                <a:lnTo>
                  <a:pt x="0" y="13001"/>
                </a:lnTo>
                <a:close/>
                <a:moveTo>
                  <a:pt x="0" y="21600"/>
                </a:moveTo>
                <a:lnTo>
                  <a:pt x="2413" y="21600"/>
                </a:lnTo>
                <a:lnTo>
                  <a:pt x="2413" y="17321"/>
                </a:lnTo>
                <a:lnTo>
                  <a:pt x="0" y="17321"/>
                </a:lnTo>
                <a:lnTo>
                  <a:pt x="0" y="21600"/>
                </a:lnTo>
                <a:close/>
                <a:moveTo>
                  <a:pt x="0" y="4320"/>
                </a:moveTo>
                <a:lnTo>
                  <a:pt x="2413" y="4320"/>
                </a:lnTo>
                <a:lnTo>
                  <a:pt x="2413" y="0"/>
                </a:lnTo>
                <a:lnTo>
                  <a:pt x="0" y="0"/>
                </a:lnTo>
                <a:lnTo>
                  <a:pt x="0" y="4320"/>
                </a:lnTo>
                <a:close/>
                <a:moveTo>
                  <a:pt x="4803" y="13001"/>
                </a:moveTo>
                <a:lnTo>
                  <a:pt x="21600" y="13001"/>
                </a:lnTo>
                <a:lnTo>
                  <a:pt x="21600" y="8722"/>
                </a:lnTo>
                <a:lnTo>
                  <a:pt x="4803" y="8722"/>
                </a:lnTo>
                <a:lnTo>
                  <a:pt x="4803" y="13001"/>
                </a:lnTo>
                <a:close/>
                <a:moveTo>
                  <a:pt x="4803" y="21600"/>
                </a:moveTo>
                <a:lnTo>
                  <a:pt x="21600" y="21600"/>
                </a:lnTo>
                <a:lnTo>
                  <a:pt x="21600" y="17321"/>
                </a:lnTo>
                <a:lnTo>
                  <a:pt x="4803" y="17321"/>
                </a:lnTo>
                <a:lnTo>
                  <a:pt x="4803" y="21600"/>
                </a:lnTo>
                <a:close/>
                <a:moveTo>
                  <a:pt x="4803" y="0"/>
                </a:moveTo>
                <a:lnTo>
                  <a:pt x="4803" y="4320"/>
                </a:lnTo>
                <a:lnTo>
                  <a:pt x="21600" y="4320"/>
                </a:lnTo>
                <a:lnTo>
                  <a:pt x="21600" y="0"/>
                </a:lnTo>
                <a:lnTo>
                  <a:pt x="4803"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69" name="Google Shape;769;p62"/>
          <p:cNvSpPr/>
          <p:nvPr/>
        </p:nvSpPr>
        <p:spPr>
          <a:xfrm>
            <a:off x="20934616" y="3381816"/>
            <a:ext cx="831546" cy="831546"/>
          </a:xfrm>
          <a:custGeom>
            <a:rect b="b" l="l" r="r" t="t"/>
            <a:pathLst>
              <a:path extrusionOk="0" h="21600" w="21600">
                <a:moveTo>
                  <a:pt x="20489" y="4361"/>
                </a:moveTo>
                <a:lnTo>
                  <a:pt x="18350" y="4361"/>
                </a:lnTo>
                <a:lnTo>
                  <a:pt x="18350" y="14050"/>
                </a:lnTo>
                <a:lnTo>
                  <a:pt x="4341" y="14050"/>
                </a:lnTo>
                <a:lnTo>
                  <a:pt x="4341" y="16210"/>
                </a:lnTo>
                <a:cubicBezTo>
                  <a:pt x="4341" y="16786"/>
                  <a:pt x="4814" y="17301"/>
                  <a:pt x="5451" y="17301"/>
                </a:cubicBezTo>
                <a:lnTo>
                  <a:pt x="17301" y="17301"/>
                </a:lnTo>
                <a:lnTo>
                  <a:pt x="21600" y="21600"/>
                </a:lnTo>
                <a:lnTo>
                  <a:pt x="21600" y="5410"/>
                </a:lnTo>
                <a:cubicBezTo>
                  <a:pt x="21600" y="4834"/>
                  <a:pt x="21065" y="4361"/>
                  <a:pt x="20489" y="4361"/>
                </a:cubicBezTo>
                <a:close/>
                <a:moveTo>
                  <a:pt x="16190" y="10800"/>
                </a:moveTo>
                <a:lnTo>
                  <a:pt x="16190" y="1111"/>
                </a:lnTo>
                <a:cubicBezTo>
                  <a:pt x="16190" y="535"/>
                  <a:pt x="15737" y="0"/>
                  <a:pt x="15099" y="0"/>
                </a:cubicBezTo>
                <a:lnTo>
                  <a:pt x="1090" y="0"/>
                </a:lnTo>
                <a:cubicBezTo>
                  <a:pt x="514" y="0"/>
                  <a:pt x="0" y="473"/>
                  <a:pt x="0" y="1111"/>
                </a:cubicBezTo>
                <a:lnTo>
                  <a:pt x="0" y="16149"/>
                </a:lnTo>
                <a:lnTo>
                  <a:pt x="4299" y="11849"/>
                </a:lnTo>
                <a:lnTo>
                  <a:pt x="15038" y="11849"/>
                </a:lnTo>
                <a:cubicBezTo>
                  <a:pt x="15737" y="11911"/>
                  <a:pt x="16190" y="11397"/>
                  <a:pt x="16190" y="108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70" name="Google Shape;770;p62"/>
          <p:cNvSpPr/>
          <p:nvPr/>
        </p:nvSpPr>
        <p:spPr>
          <a:xfrm>
            <a:off x="20980094" y="8253836"/>
            <a:ext cx="751410" cy="827658"/>
          </a:xfrm>
          <a:custGeom>
            <a:rect b="b" l="l" r="r" t="t"/>
            <a:pathLst>
              <a:path extrusionOk="0" h="21600" w="21600">
                <a:moveTo>
                  <a:pt x="17818" y="16221"/>
                </a:moveTo>
                <a:lnTo>
                  <a:pt x="3532" y="16221"/>
                </a:lnTo>
                <a:lnTo>
                  <a:pt x="3532" y="14069"/>
                </a:lnTo>
                <a:lnTo>
                  <a:pt x="17818" y="14069"/>
                </a:lnTo>
                <a:lnTo>
                  <a:pt x="17818" y="16221"/>
                </a:lnTo>
                <a:close/>
                <a:moveTo>
                  <a:pt x="17818" y="11917"/>
                </a:moveTo>
                <a:lnTo>
                  <a:pt x="3532" y="11917"/>
                </a:lnTo>
                <a:lnTo>
                  <a:pt x="3532" y="9766"/>
                </a:lnTo>
                <a:lnTo>
                  <a:pt x="17818" y="9766"/>
                </a:lnTo>
                <a:lnTo>
                  <a:pt x="17818" y="11917"/>
                </a:lnTo>
                <a:close/>
                <a:moveTo>
                  <a:pt x="17818" y="7531"/>
                </a:moveTo>
                <a:lnTo>
                  <a:pt x="3532" y="7531"/>
                </a:lnTo>
                <a:lnTo>
                  <a:pt x="3532" y="5379"/>
                </a:lnTo>
                <a:lnTo>
                  <a:pt x="17818" y="5379"/>
                </a:lnTo>
                <a:lnTo>
                  <a:pt x="17818" y="7531"/>
                </a:lnTo>
                <a:close/>
                <a:moveTo>
                  <a:pt x="0" y="21600"/>
                </a:moveTo>
                <a:lnTo>
                  <a:pt x="1800" y="19966"/>
                </a:lnTo>
                <a:lnTo>
                  <a:pt x="3600" y="21600"/>
                </a:lnTo>
                <a:lnTo>
                  <a:pt x="5400" y="19966"/>
                </a:lnTo>
                <a:lnTo>
                  <a:pt x="7200" y="21600"/>
                </a:lnTo>
                <a:lnTo>
                  <a:pt x="9000" y="19966"/>
                </a:lnTo>
                <a:lnTo>
                  <a:pt x="10800" y="21600"/>
                </a:lnTo>
                <a:lnTo>
                  <a:pt x="12600" y="19966"/>
                </a:lnTo>
                <a:lnTo>
                  <a:pt x="14400" y="21600"/>
                </a:lnTo>
                <a:lnTo>
                  <a:pt x="16200" y="19966"/>
                </a:lnTo>
                <a:lnTo>
                  <a:pt x="18000" y="21600"/>
                </a:lnTo>
                <a:lnTo>
                  <a:pt x="19800" y="19966"/>
                </a:lnTo>
                <a:lnTo>
                  <a:pt x="21600" y="21600"/>
                </a:lnTo>
                <a:lnTo>
                  <a:pt x="21600" y="0"/>
                </a:lnTo>
                <a:lnTo>
                  <a:pt x="19800" y="1634"/>
                </a:lnTo>
                <a:lnTo>
                  <a:pt x="18000" y="0"/>
                </a:lnTo>
                <a:lnTo>
                  <a:pt x="16200" y="1634"/>
                </a:lnTo>
                <a:lnTo>
                  <a:pt x="14400" y="0"/>
                </a:lnTo>
                <a:lnTo>
                  <a:pt x="12600" y="1634"/>
                </a:lnTo>
                <a:lnTo>
                  <a:pt x="10800" y="0"/>
                </a:lnTo>
                <a:lnTo>
                  <a:pt x="9000" y="1634"/>
                </a:lnTo>
                <a:lnTo>
                  <a:pt x="7200" y="0"/>
                </a:lnTo>
                <a:lnTo>
                  <a:pt x="5400" y="1634"/>
                </a:lnTo>
                <a:lnTo>
                  <a:pt x="3600" y="0"/>
                </a:lnTo>
                <a:lnTo>
                  <a:pt x="1800" y="1634"/>
                </a:lnTo>
                <a:lnTo>
                  <a:pt x="0" y="0"/>
                </a:lnTo>
                <a:lnTo>
                  <a:pt x="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71" name="Google Shape;771;p62"/>
          <p:cNvSpPr/>
          <p:nvPr/>
        </p:nvSpPr>
        <p:spPr>
          <a:xfrm>
            <a:off x="20980094" y="6851548"/>
            <a:ext cx="744120" cy="583362"/>
          </a:xfrm>
          <a:custGeom>
            <a:rect b="b" l="l" r="r" t="t"/>
            <a:pathLst>
              <a:path extrusionOk="0" h="21600" w="21600">
                <a:moveTo>
                  <a:pt x="4803" y="9299"/>
                </a:moveTo>
                <a:lnTo>
                  <a:pt x="0" y="15450"/>
                </a:lnTo>
                <a:lnTo>
                  <a:pt x="4803" y="21600"/>
                </a:lnTo>
                <a:lnTo>
                  <a:pt x="4803" y="16950"/>
                </a:lnTo>
                <a:lnTo>
                  <a:pt x="13236" y="16950"/>
                </a:lnTo>
                <a:lnTo>
                  <a:pt x="13236" y="13860"/>
                </a:lnTo>
                <a:lnTo>
                  <a:pt x="4803" y="13860"/>
                </a:lnTo>
                <a:lnTo>
                  <a:pt x="4803" y="9299"/>
                </a:lnTo>
                <a:close/>
                <a:moveTo>
                  <a:pt x="21600" y="6150"/>
                </a:moveTo>
                <a:lnTo>
                  <a:pt x="16797" y="0"/>
                </a:lnTo>
                <a:lnTo>
                  <a:pt x="16797" y="4650"/>
                </a:lnTo>
                <a:lnTo>
                  <a:pt x="8364" y="4650"/>
                </a:lnTo>
                <a:lnTo>
                  <a:pt x="8364" y="7740"/>
                </a:lnTo>
                <a:lnTo>
                  <a:pt x="16797" y="7740"/>
                </a:lnTo>
                <a:lnTo>
                  <a:pt x="16797" y="12389"/>
                </a:lnTo>
                <a:lnTo>
                  <a:pt x="21600" y="615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72" name="Google Shape;772;p62"/>
          <p:cNvSpPr/>
          <p:nvPr/>
        </p:nvSpPr>
        <p:spPr>
          <a:xfrm>
            <a:off x="20952111" y="10042623"/>
            <a:ext cx="827658" cy="789534"/>
          </a:xfrm>
          <a:custGeom>
            <a:rect b="b" l="l" r="r" t="t"/>
            <a:pathLst>
              <a:path extrusionOk="0" h="21600" w="21600">
                <a:moveTo>
                  <a:pt x="19430" y="4542"/>
                </a:moveTo>
                <a:lnTo>
                  <a:pt x="15110" y="4542"/>
                </a:lnTo>
                <a:lnTo>
                  <a:pt x="15110" y="2282"/>
                </a:lnTo>
                <a:cubicBezTo>
                  <a:pt x="15110" y="978"/>
                  <a:pt x="14180" y="0"/>
                  <a:pt x="12960" y="0"/>
                </a:cubicBezTo>
                <a:lnTo>
                  <a:pt x="8640" y="0"/>
                </a:lnTo>
                <a:cubicBezTo>
                  <a:pt x="7420" y="0"/>
                  <a:pt x="6490" y="978"/>
                  <a:pt x="6490" y="2282"/>
                </a:cubicBezTo>
                <a:lnTo>
                  <a:pt x="6490" y="4542"/>
                </a:lnTo>
                <a:lnTo>
                  <a:pt x="2170" y="4542"/>
                </a:lnTo>
                <a:cubicBezTo>
                  <a:pt x="951" y="4542"/>
                  <a:pt x="0" y="5520"/>
                  <a:pt x="0" y="6802"/>
                </a:cubicBezTo>
                <a:lnTo>
                  <a:pt x="0" y="19318"/>
                </a:lnTo>
                <a:cubicBezTo>
                  <a:pt x="0" y="20600"/>
                  <a:pt x="951" y="21600"/>
                  <a:pt x="2170" y="21600"/>
                </a:cubicBezTo>
                <a:lnTo>
                  <a:pt x="19430" y="21600"/>
                </a:lnTo>
                <a:cubicBezTo>
                  <a:pt x="20649" y="21600"/>
                  <a:pt x="21600" y="20600"/>
                  <a:pt x="21600" y="19318"/>
                </a:cubicBezTo>
                <a:lnTo>
                  <a:pt x="21600" y="6802"/>
                </a:lnTo>
                <a:cubicBezTo>
                  <a:pt x="21600" y="5585"/>
                  <a:pt x="20608" y="4542"/>
                  <a:pt x="19430" y="4542"/>
                </a:cubicBezTo>
                <a:close/>
                <a:moveTo>
                  <a:pt x="12960" y="4542"/>
                </a:moveTo>
                <a:lnTo>
                  <a:pt x="8640" y="4542"/>
                </a:lnTo>
                <a:lnTo>
                  <a:pt x="8640" y="2282"/>
                </a:lnTo>
                <a:lnTo>
                  <a:pt x="12960" y="2282"/>
                </a:lnTo>
                <a:lnTo>
                  <a:pt x="12960" y="454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73" name="Google Shape;773;p62"/>
          <p:cNvSpPr/>
          <p:nvPr/>
        </p:nvSpPr>
        <p:spPr>
          <a:xfrm>
            <a:off x="4829766" y="3381816"/>
            <a:ext cx="926370" cy="544752"/>
          </a:xfrm>
          <a:custGeom>
            <a:rect b="b" l="l" r="r" t="t"/>
            <a:pathLst>
              <a:path extrusionOk="0" h="21600" w="21600">
                <a:moveTo>
                  <a:pt x="6726" y="2141"/>
                </a:moveTo>
                <a:lnTo>
                  <a:pt x="5229" y="0"/>
                </a:lnTo>
                <a:lnTo>
                  <a:pt x="0" y="10769"/>
                </a:lnTo>
                <a:lnTo>
                  <a:pt x="5229" y="21506"/>
                </a:lnTo>
                <a:lnTo>
                  <a:pt x="6726" y="19396"/>
                </a:lnTo>
                <a:lnTo>
                  <a:pt x="2513" y="10769"/>
                </a:lnTo>
                <a:lnTo>
                  <a:pt x="6726" y="2141"/>
                </a:lnTo>
                <a:close/>
                <a:moveTo>
                  <a:pt x="6005" y="12437"/>
                </a:moveTo>
                <a:lnTo>
                  <a:pt x="7927" y="12437"/>
                </a:lnTo>
                <a:lnTo>
                  <a:pt x="7927" y="9163"/>
                </a:lnTo>
                <a:lnTo>
                  <a:pt x="6005" y="9163"/>
                </a:lnTo>
                <a:lnTo>
                  <a:pt x="6005" y="12437"/>
                </a:lnTo>
                <a:close/>
                <a:moveTo>
                  <a:pt x="15650" y="9163"/>
                </a:moveTo>
                <a:lnTo>
                  <a:pt x="13729" y="9163"/>
                </a:lnTo>
                <a:lnTo>
                  <a:pt x="13729" y="12437"/>
                </a:lnTo>
                <a:lnTo>
                  <a:pt x="15650" y="12437"/>
                </a:lnTo>
                <a:lnTo>
                  <a:pt x="15650" y="9163"/>
                </a:lnTo>
                <a:close/>
                <a:moveTo>
                  <a:pt x="9867" y="12437"/>
                </a:moveTo>
                <a:lnTo>
                  <a:pt x="11789" y="12437"/>
                </a:lnTo>
                <a:lnTo>
                  <a:pt x="11789" y="9163"/>
                </a:lnTo>
                <a:lnTo>
                  <a:pt x="9867" y="9163"/>
                </a:lnTo>
                <a:lnTo>
                  <a:pt x="9867" y="12437"/>
                </a:lnTo>
                <a:close/>
                <a:moveTo>
                  <a:pt x="16371" y="94"/>
                </a:moveTo>
                <a:lnTo>
                  <a:pt x="14874" y="2236"/>
                </a:lnTo>
                <a:lnTo>
                  <a:pt x="19087" y="10863"/>
                </a:lnTo>
                <a:lnTo>
                  <a:pt x="14874" y="19459"/>
                </a:lnTo>
                <a:lnTo>
                  <a:pt x="16371" y="21600"/>
                </a:lnTo>
                <a:lnTo>
                  <a:pt x="21600" y="10863"/>
                </a:lnTo>
                <a:lnTo>
                  <a:pt x="16371" y="9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774" name="Google Shape;774;p62"/>
          <p:cNvSpPr txBox="1"/>
          <p:nvPr/>
        </p:nvSpPr>
        <p:spPr>
          <a:xfrm>
            <a:off x="12171682"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Arial"/>
              <a:buNone/>
            </a:pPr>
            <a:r>
              <a:rPr b="0" i="0" lang="en-US" sz="2800" u="none" cap="none" strike="noStrike">
                <a:solidFill>
                  <a:srgbClr val="3C4043"/>
                </a:solidFill>
                <a:latin typeface="Arial"/>
                <a:ea typeface="Arial"/>
                <a:cs typeface="Arial"/>
                <a:sym typeface="Arial"/>
              </a:rPr>
              <a:t>All icons are vector objects and can </a:t>
            </a:r>
            <a:br>
              <a:rPr b="0" i="0" lang="en-US" sz="2800" u="none" cap="none" strike="noStrike">
                <a:solidFill>
                  <a:srgbClr val="3C4043"/>
                </a:solidFill>
                <a:latin typeface="Arial"/>
                <a:ea typeface="Arial"/>
                <a:cs typeface="Arial"/>
                <a:sym typeface="Arial"/>
              </a:rPr>
            </a:br>
            <a:r>
              <a:rPr b="0" i="0" lang="en-US" sz="2800" u="none" cap="none" strike="noStrike">
                <a:solidFill>
                  <a:srgbClr val="3C4043"/>
                </a:solidFill>
                <a:latin typeface="Arial"/>
                <a:ea typeface="Arial"/>
                <a:cs typeface="Arial"/>
                <a:sym typeface="Arial"/>
              </a:rPr>
              <a:t>be recolored using the fill menu.</a:t>
            </a:r>
            <a:endParaRPr b="0" i="0" sz="1400" u="none" cap="none" strike="noStrike">
              <a:solidFill>
                <a:srgbClr val="000000"/>
              </a:solidFill>
              <a:latin typeface="Arial"/>
              <a:ea typeface="Arial"/>
              <a:cs typeface="Arial"/>
              <a:sym typeface="Arial"/>
            </a:endParaRPr>
          </a:p>
        </p:txBody>
      </p:sp>
      <p:pic>
        <p:nvPicPr>
          <p:cNvPr descr="Image" id="775" name="Google Shape;775;p62"/>
          <p:cNvPicPr preferRelativeResize="0"/>
          <p:nvPr/>
        </p:nvPicPr>
        <p:blipFill rotWithShape="1">
          <a:blip r:embed="rId3">
            <a:alphaModFix/>
          </a:blip>
          <a:srcRect b="0" l="0" r="0" t="0"/>
          <a:stretch/>
        </p:blipFill>
        <p:spPr>
          <a:xfrm>
            <a:off x="18290602" y="1217661"/>
            <a:ext cx="3788906" cy="1424907"/>
          </a:xfrm>
          <a:prstGeom prst="rect">
            <a:avLst/>
          </a:prstGeom>
          <a:noFill/>
          <a:ln>
            <a:noFill/>
          </a:ln>
          <a:effectLst>
            <a:outerShdw blurRad="190500" rotWithShape="0" dir="5400000" dist="25400">
              <a:srgbClr val="000000">
                <a:alpha val="29411"/>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3"/>
          <p:cNvSpPr txBox="1"/>
          <p:nvPr/>
        </p:nvSpPr>
        <p:spPr>
          <a:xfrm>
            <a:off x="2269066" y="1551516"/>
            <a:ext cx="1834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Icons</a:t>
            </a:r>
            <a:endParaRPr b="0" i="0" sz="1400" u="none" cap="none" strike="noStrike">
              <a:solidFill>
                <a:schemeClr val="dk1"/>
              </a:solidFill>
              <a:latin typeface="Arial"/>
              <a:ea typeface="Arial"/>
              <a:cs typeface="Arial"/>
              <a:sym typeface="Arial"/>
            </a:endParaRPr>
          </a:p>
        </p:txBody>
      </p:sp>
      <p:sp>
        <p:nvSpPr>
          <p:cNvPr id="781" name="Google Shape;781;p63"/>
          <p:cNvSpPr txBox="1"/>
          <p:nvPr/>
        </p:nvSpPr>
        <p:spPr>
          <a:xfrm>
            <a:off x="2096370"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Alarm</a:t>
            </a:r>
            <a:endParaRPr b="0" i="0" sz="1400" u="none" cap="none" strike="noStrike">
              <a:solidFill>
                <a:srgbClr val="000000"/>
              </a:solidFill>
              <a:latin typeface="Arial"/>
              <a:ea typeface="Arial"/>
              <a:cs typeface="Arial"/>
              <a:sym typeface="Arial"/>
            </a:endParaRPr>
          </a:p>
        </p:txBody>
      </p:sp>
      <p:sp>
        <p:nvSpPr>
          <p:cNvPr id="782" name="Google Shape;782;p63"/>
          <p:cNvSpPr txBox="1"/>
          <p:nvPr/>
        </p:nvSpPr>
        <p:spPr>
          <a:xfrm>
            <a:off x="4346702"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Assessment</a:t>
            </a:r>
            <a:endParaRPr b="0" i="0" sz="1400" u="none" cap="none" strike="noStrike">
              <a:solidFill>
                <a:srgbClr val="000000"/>
              </a:solidFill>
              <a:latin typeface="Arial"/>
              <a:ea typeface="Arial"/>
              <a:cs typeface="Arial"/>
              <a:sym typeface="Arial"/>
            </a:endParaRPr>
          </a:p>
        </p:txBody>
      </p:sp>
      <p:sp>
        <p:nvSpPr>
          <p:cNvPr id="783" name="Google Shape;783;p63"/>
          <p:cNvSpPr txBox="1"/>
          <p:nvPr/>
        </p:nvSpPr>
        <p:spPr>
          <a:xfrm>
            <a:off x="6615948"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Sync</a:t>
            </a:r>
            <a:endParaRPr b="0" i="0" sz="1400" u="none" cap="none" strike="noStrike">
              <a:solidFill>
                <a:srgbClr val="000000"/>
              </a:solidFill>
              <a:latin typeface="Arial"/>
              <a:ea typeface="Arial"/>
              <a:cs typeface="Arial"/>
              <a:sym typeface="Arial"/>
            </a:endParaRPr>
          </a:p>
        </p:txBody>
      </p:sp>
      <p:sp>
        <p:nvSpPr>
          <p:cNvPr id="784" name="Google Shape;784;p63"/>
          <p:cNvSpPr txBox="1"/>
          <p:nvPr/>
        </p:nvSpPr>
        <p:spPr>
          <a:xfrm>
            <a:off x="9017564"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Exit App</a:t>
            </a:r>
            <a:endParaRPr b="0" i="0" sz="1400" u="none" cap="none" strike="noStrike">
              <a:solidFill>
                <a:srgbClr val="000000"/>
              </a:solidFill>
              <a:latin typeface="Arial"/>
              <a:ea typeface="Arial"/>
              <a:cs typeface="Arial"/>
              <a:sym typeface="Arial"/>
            </a:endParaRPr>
          </a:p>
        </p:txBody>
      </p:sp>
      <p:sp>
        <p:nvSpPr>
          <p:cNvPr id="785" name="Google Shape;785;p63"/>
          <p:cNvSpPr txBox="1"/>
          <p:nvPr/>
        </p:nvSpPr>
        <p:spPr>
          <a:xfrm>
            <a:off x="11226220"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Movie</a:t>
            </a:r>
            <a:endParaRPr b="0" i="0" sz="1400" u="none" cap="none" strike="noStrike">
              <a:solidFill>
                <a:srgbClr val="000000"/>
              </a:solidFill>
              <a:latin typeface="Arial"/>
              <a:ea typeface="Arial"/>
              <a:cs typeface="Arial"/>
              <a:sym typeface="Arial"/>
            </a:endParaRPr>
          </a:p>
        </p:txBody>
      </p:sp>
      <p:sp>
        <p:nvSpPr>
          <p:cNvPr id="786" name="Google Shape;786;p63"/>
          <p:cNvSpPr txBox="1"/>
          <p:nvPr/>
        </p:nvSpPr>
        <p:spPr>
          <a:xfrm>
            <a:off x="13518230"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Visibility</a:t>
            </a:r>
            <a:endParaRPr b="0" i="0" sz="1400" u="none" cap="none" strike="noStrike">
              <a:solidFill>
                <a:srgbClr val="000000"/>
              </a:solidFill>
              <a:latin typeface="Arial"/>
              <a:ea typeface="Arial"/>
              <a:cs typeface="Arial"/>
              <a:sym typeface="Arial"/>
            </a:endParaRPr>
          </a:p>
        </p:txBody>
      </p:sp>
      <p:sp>
        <p:nvSpPr>
          <p:cNvPr id="787" name="Google Shape;787;p63"/>
          <p:cNvSpPr txBox="1"/>
          <p:nvPr/>
        </p:nvSpPr>
        <p:spPr>
          <a:xfrm>
            <a:off x="15787473"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Trolley</a:t>
            </a:r>
            <a:endParaRPr b="0" i="0" sz="1400" u="none" cap="none" strike="noStrike">
              <a:solidFill>
                <a:srgbClr val="000000"/>
              </a:solidFill>
              <a:latin typeface="Arial"/>
              <a:ea typeface="Arial"/>
              <a:cs typeface="Arial"/>
              <a:sym typeface="Arial"/>
            </a:endParaRPr>
          </a:p>
        </p:txBody>
      </p:sp>
      <p:sp>
        <p:nvSpPr>
          <p:cNvPr id="788" name="Google Shape;788;p63"/>
          <p:cNvSpPr txBox="1"/>
          <p:nvPr/>
        </p:nvSpPr>
        <p:spPr>
          <a:xfrm>
            <a:off x="18189088"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p:txBody>
      </p:sp>
      <p:sp>
        <p:nvSpPr>
          <p:cNvPr id="789" name="Google Shape;789;p63"/>
          <p:cNvSpPr txBox="1"/>
          <p:nvPr/>
        </p:nvSpPr>
        <p:spPr>
          <a:xfrm>
            <a:off x="20454478" y="427091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Location</a:t>
            </a:r>
            <a:endParaRPr b="0" i="0" sz="1400" u="none" cap="none" strike="noStrike">
              <a:solidFill>
                <a:srgbClr val="000000"/>
              </a:solidFill>
              <a:latin typeface="Arial"/>
              <a:ea typeface="Arial"/>
              <a:cs typeface="Arial"/>
              <a:sym typeface="Arial"/>
            </a:endParaRPr>
          </a:p>
        </p:txBody>
      </p:sp>
      <p:sp>
        <p:nvSpPr>
          <p:cNvPr id="790" name="Google Shape;790;p63"/>
          <p:cNvSpPr txBox="1"/>
          <p:nvPr/>
        </p:nvSpPr>
        <p:spPr>
          <a:xfrm>
            <a:off x="2096370"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Settings</a:t>
            </a:r>
            <a:endParaRPr b="0" i="0" sz="1400" u="none" cap="none" strike="noStrike">
              <a:solidFill>
                <a:srgbClr val="000000"/>
              </a:solidFill>
              <a:latin typeface="Arial"/>
              <a:ea typeface="Arial"/>
              <a:cs typeface="Arial"/>
              <a:sym typeface="Arial"/>
            </a:endParaRPr>
          </a:p>
        </p:txBody>
      </p:sp>
      <p:sp>
        <p:nvSpPr>
          <p:cNvPr id="791" name="Google Shape;791;p63"/>
          <p:cNvSpPr txBox="1"/>
          <p:nvPr/>
        </p:nvSpPr>
        <p:spPr>
          <a:xfrm>
            <a:off x="4346702"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Assignment</a:t>
            </a:r>
            <a:endParaRPr b="0" i="0" sz="1400" u="none" cap="none" strike="noStrike">
              <a:solidFill>
                <a:srgbClr val="000000"/>
              </a:solidFill>
              <a:latin typeface="Arial"/>
              <a:ea typeface="Arial"/>
              <a:cs typeface="Arial"/>
              <a:sym typeface="Arial"/>
            </a:endParaRPr>
          </a:p>
        </p:txBody>
      </p:sp>
      <p:sp>
        <p:nvSpPr>
          <p:cNvPr id="792" name="Google Shape;792;p63"/>
          <p:cNvSpPr txBox="1"/>
          <p:nvPr/>
        </p:nvSpPr>
        <p:spPr>
          <a:xfrm>
            <a:off x="6615948"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Check</a:t>
            </a:r>
            <a:endParaRPr b="0" i="0" sz="1400" u="none" cap="none" strike="noStrike">
              <a:solidFill>
                <a:srgbClr val="000000"/>
              </a:solidFill>
              <a:latin typeface="Arial"/>
              <a:ea typeface="Arial"/>
              <a:cs typeface="Arial"/>
              <a:sym typeface="Arial"/>
            </a:endParaRPr>
          </a:p>
        </p:txBody>
      </p:sp>
      <p:sp>
        <p:nvSpPr>
          <p:cNvPr id="793" name="Google Shape;793;p63"/>
          <p:cNvSpPr txBox="1"/>
          <p:nvPr/>
        </p:nvSpPr>
        <p:spPr>
          <a:xfrm>
            <a:off x="9017564"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Explore</a:t>
            </a:r>
            <a:endParaRPr b="0" i="0" sz="1400" u="none" cap="none" strike="noStrike">
              <a:solidFill>
                <a:srgbClr val="000000"/>
              </a:solidFill>
              <a:latin typeface="Arial"/>
              <a:ea typeface="Arial"/>
              <a:cs typeface="Arial"/>
              <a:sym typeface="Arial"/>
            </a:endParaRPr>
          </a:p>
        </p:txBody>
      </p:sp>
      <p:sp>
        <p:nvSpPr>
          <p:cNvPr id="794" name="Google Shape;794;p63"/>
          <p:cNvSpPr txBox="1"/>
          <p:nvPr/>
        </p:nvSpPr>
        <p:spPr>
          <a:xfrm>
            <a:off x="11020010" y="6025117"/>
            <a:ext cx="22122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Thumb Down</a:t>
            </a:r>
            <a:endParaRPr b="0" i="0" sz="1400" u="none" cap="none" strike="noStrike">
              <a:solidFill>
                <a:srgbClr val="000000"/>
              </a:solidFill>
              <a:latin typeface="Arial"/>
              <a:ea typeface="Arial"/>
              <a:cs typeface="Arial"/>
              <a:sym typeface="Arial"/>
            </a:endParaRPr>
          </a:p>
        </p:txBody>
      </p:sp>
      <p:sp>
        <p:nvSpPr>
          <p:cNvPr id="795" name="Google Shape;795;p63"/>
          <p:cNvSpPr txBox="1"/>
          <p:nvPr/>
        </p:nvSpPr>
        <p:spPr>
          <a:xfrm>
            <a:off x="13518230"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Today</a:t>
            </a:r>
            <a:endParaRPr b="0" i="0" sz="1400" u="none" cap="none" strike="noStrike">
              <a:solidFill>
                <a:srgbClr val="000000"/>
              </a:solidFill>
              <a:latin typeface="Arial"/>
              <a:ea typeface="Arial"/>
              <a:cs typeface="Arial"/>
              <a:sym typeface="Arial"/>
            </a:endParaRPr>
          </a:p>
        </p:txBody>
      </p:sp>
      <p:sp>
        <p:nvSpPr>
          <p:cNvPr id="796" name="Google Shape;796;p63"/>
          <p:cNvSpPr txBox="1"/>
          <p:nvPr/>
        </p:nvSpPr>
        <p:spPr>
          <a:xfrm>
            <a:off x="15787473"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Perm Media</a:t>
            </a:r>
            <a:endParaRPr b="0" i="0" sz="1400" u="none" cap="none" strike="noStrike">
              <a:solidFill>
                <a:srgbClr val="000000"/>
              </a:solidFill>
              <a:latin typeface="Arial"/>
              <a:ea typeface="Arial"/>
              <a:cs typeface="Arial"/>
              <a:sym typeface="Arial"/>
            </a:endParaRPr>
          </a:p>
        </p:txBody>
      </p:sp>
      <p:sp>
        <p:nvSpPr>
          <p:cNvPr id="797" name="Google Shape;797;p63"/>
          <p:cNvSpPr txBox="1"/>
          <p:nvPr/>
        </p:nvSpPr>
        <p:spPr>
          <a:xfrm>
            <a:off x="18189088"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People</a:t>
            </a:r>
            <a:endParaRPr b="0" i="0" sz="1400" u="none" cap="none" strike="noStrike">
              <a:solidFill>
                <a:srgbClr val="000000"/>
              </a:solidFill>
              <a:latin typeface="Arial"/>
              <a:ea typeface="Arial"/>
              <a:cs typeface="Arial"/>
              <a:sym typeface="Arial"/>
            </a:endParaRPr>
          </a:p>
        </p:txBody>
      </p:sp>
      <p:sp>
        <p:nvSpPr>
          <p:cNvPr id="798" name="Google Shape;798;p63"/>
          <p:cNvSpPr txBox="1"/>
          <p:nvPr/>
        </p:nvSpPr>
        <p:spPr>
          <a:xfrm>
            <a:off x="20454478" y="602511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search</a:t>
            </a:r>
            <a:endParaRPr b="0" i="0" sz="1400" u="none" cap="none" strike="noStrike">
              <a:solidFill>
                <a:srgbClr val="000000"/>
              </a:solidFill>
              <a:latin typeface="Arial"/>
              <a:ea typeface="Arial"/>
              <a:cs typeface="Arial"/>
              <a:sym typeface="Arial"/>
            </a:endParaRPr>
          </a:p>
        </p:txBody>
      </p:sp>
      <p:sp>
        <p:nvSpPr>
          <p:cNvPr id="799" name="Google Shape;799;p63"/>
          <p:cNvSpPr txBox="1"/>
          <p:nvPr/>
        </p:nvSpPr>
        <p:spPr>
          <a:xfrm>
            <a:off x="2096370"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Airplane</a:t>
            </a:r>
            <a:endParaRPr b="0" i="0" sz="1400" u="none" cap="none" strike="noStrike">
              <a:solidFill>
                <a:srgbClr val="000000"/>
              </a:solidFill>
              <a:latin typeface="Arial"/>
              <a:ea typeface="Arial"/>
              <a:cs typeface="Arial"/>
              <a:sym typeface="Arial"/>
            </a:endParaRPr>
          </a:p>
        </p:txBody>
      </p:sp>
      <p:sp>
        <p:nvSpPr>
          <p:cNvPr id="800" name="Google Shape;800;p63"/>
          <p:cNvSpPr txBox="1"/>
          <p:nvPr/>
        </p:nvSpPr>
        <p:spPr>
          <a:xfrm>
            <a:off x="4346702"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Signal</a:t>
            </a:r>
            <a:endParaRPr b="0" i="0" sz="1400" u="none" cap="none" strike="noStrike">
              <a:solidFill>
                <a:srgbClr val="000000"/>
              </a:solidFill>
              <a:latin typeface="Arial"/>
              <a:ea typeface="Arial"/>
              <a:cs typeface="Arial"/>
              <a:sym typeface="Arial"/>
            </a:endParaRPr>
          </a:p>
        </p:txBody>
      </p:sp>
      <p:sp>
        <p:nvSpPr>
          <p:cNvPr id="801" name="Google Shape;801;p63"/>
          <p:cNvSpPr txBox="1"/>
          <p:nvPr/>
        </p:nvSpPr>
        <p:spPr>
          <a:xfrm>
            <a:off x="6615948"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Photo</a:t>
            </a:r>
            <a:endParaRPr b="0" i="0" sz="1400" u="none" cap="none" strike="noStrike">
              <a:solidFill>
                <a:srgbClr val="000000"/>
              </a:solidFill>
              <a:latin typeface="Arial"/>
              <a:ea typeface="Arial"/>
              <a:cs typeface="Arial"/>
              <a:sym typeface="Arial"/>
            </a:endParaRPr>
          </a:p>
        </p:txBody>
      </p:sp>
      <p:sp>
        <p:nvSpPr>
          <p:cNvPr id="802" name="Google Shape;802;p63"/>
          <p:cNvSpPr txBox="1"/>
          <p:nvPr/>
        </p:nvSpPr>
        <p:spPr>
          <a:xfrm>
            <a:off x="9017564"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Play 1</a:t>
            </a:r>
            <a:endParaRPr b="0" i="0" sz="1400" u="none" cap="none" strike="noStrike">
              <a:solidFill>
                <a:srgbClr val="000000"/>
              </a:solidFill>
              <a:latin typeface="Arial"/>
              <a:ea typeface="Arial"/>
              <a:cs typeface="Arial"/>
              <a:sym typeface="Arial"/>
            </a:endParaRPr>
          </a:p>
        </p:txBody>
      </p:sp>
      <p:sp>
        <p:nvSpPr>
          <p:cNvPr id="803" name="Google Shape;803;p63"/>
          <p:cNvSpPr txBox="1"/>
          <p:nvPr/>
        </p:nvSpPr>
        <p:spPr>
          <a:xfrm>
            <a:off x="11226220"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sp>
        <p:nvSpPr>
          <p:cNvPr id="804" name="Google Shape;804;p63"/>
          <p:cNvSpPr txBox="1"/>
          <p:nvPr/>
        </p:nvSpPr>
        <p:spPr>
          <a:xfrm>
            <a:off x="13232523" y="7431842"/>
            <a:ext cx="23637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Send</a:t>
            </a:r>
            <a:endParaRPr b="0" i="0" sz="1400" u="none" cap="none" strike="noStrike">
              <a:solidFill>
                <a:srgbClr val="000000"/>
              </a:solidFill>
              <a:latin typeface="Arial"/>
              <a:ea typeface="Arial"/>
              <a:cs typeface="Arial"/>
              <a:sym typeface="Arial"/>
            </a:endParaRPr>
          </a:p>
        </p:txBody>
      </p:sp>
      <p:sp>
        <p:nvSpPr>
          <p:cNvPr id="805" name="Google Shape;805;p63"/>
          <p:cNvSpPr txBox="1"/>
          <p:nvPr/>
        </p:nvSpPr>
        <p:spPr>
          <a:xfrm>
            <a:off x="15787473"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Smartphone</a:t>
            </a:r>
            <a:endParaRPr b="0" i="0" sz="1400" u="none" cap="none" strike="noStrike">
              <a:solidFill>
                <a:srgbClr val="000000"/>
              </a:solidFill>
              <a:latin typeface="Arial"/>
              <a:ea typeface="Arial"/>
              <a:cs typeface="Arial"/>
              <a:sym typeface="Arial"/>
            </a:endParaRPr>
          </a:p>
        </p:txBody>
      </p:sp>
      <p:sp>
        <p:nvSpPr>
          <p:cNvPr id="806" name="Google Shape;806;p63"/>
          <p:cNvSpPr txBox="1"/>
          <p:nvPr/>
        </p:nvSpPr>
        <p:spPr>
          <a:xfrm>
            <a:off x="18189088"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Style</a:t>
            </a:r>
            <a:endParaRPr b="0" i="0" sz="1400" u="none" cap="none" strike="noStrike">
              <a:solidFill>
                <a:srgbClr val="000000"/>
              </a:solidFill>
              <a:latin typeface="Arial"/>
              <a:ea typeface="Arial"/>
              <a:cs typeface="Arial"/>
              <a:sym typeface="Arial"/>
            </a:endParaRPr>
          </a:p>
        </p:txBody>
      </p:sp>
      <p:sp>
        <p:nvSpPr>
          <p:cNvPr id="807" name="Google Shape;807;p63"/>
          <p:cNvSpPr txBox="1"/>
          <p:nvPr/>
        </p:nvSpPr>
        <p:spPr>
          <a:xfrm>
            <a:off x="20454478" y="7431842"/>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Walk</a:t>
            </a:r>
            <a:endParaRPr b="0" i="0" sz="1400" u="none" cap="none" strike="noStrike">
              <a:solidFill>
                <a:srgbClr val="000000"/>
              </a:solidFill>
              <a:latin typeface="Arial"/>
              <a:ea typeface="Arial"/>
              <a:cs typeface="Arial"/>
              <a:sym typeface="Arial"/>
            </a:endParaRPr>
          </a:p>
        </p:txBody>
      </p:sp>
      <p:sp>
        <p:nvSpPr>
          <p:cNvPr id="808" name="Google Shape;808;p63"/>
          <p:cNvSpPr txBox="1"/>
          <p:nvPr/>
        </p:nvSpPr>
        <p:spPr>
          <a:xfrm>
            <a:off x="2096370"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Bluetooth</a:t>
            </a:r>
            <a:endParaRPr b="0" i="0" sz="1400" u="none" cap="none" strike="noStrike">
              <a:solidFill>
                <a:srgbClr val="000000"/>
              </a:solidFill>
              <a:latin typeface="Arial"/>
              <a:ea typeface="Arial"/>
              <a:cs typeface="Arial"/>
              <a:sym typeface="Arial"/>
            </a:endParaRPr>
          </a:p>
        </p:txBody>
      </p:sp>
      <p:sp>
        <p:nvSpPr>
          <p:cNvPr id="809" name="Google Shape;809;p63"/>
          <p:cNvSpPr txBox="1"/>
          <p:nvPr/>
        </p:nvSpPr>
        <p:spPr>
          <a:xfrm>
            <a:off x="4346702"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WiFi</a:t>
            </a:r>
            <a:endParaRPr b="0" i="0" sz="1400" u="none" cap="none" strike="noStrike">
              <a:solidFill>
                <a:srgbClr val="000000"/>
              </a:solidFill>
              <a:latin typeface="Arial"/>
              <a:ea typeface="Arial"/>
              <a:cs typeface="Arial"/>
              <a:sym typeface="Arial"/>
            </a:endParaRPr>
          </a:p>
        </p:txBody>
      </p:sp>
      <p:sp>
        <p:nvSpPr>
          <p:cNvPr id="810" name="Google Shape;810;p63"/>
          <p:cNvSpPr txBox="1"/>
          <p:nvPr/>
        </p:nvSpPr>
        <p:spPr>
          <a:xfrm>
            <a:off x="6615948"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Upload</a:t>
            </a:r>
            <a:endParaRPr b="0" i="0" sz="1400" u="none" cap="none" strike="noStrike">
              <a:solidFill>
                <a:srgbClr val="000000"/>
              </a:solidFill>
              <a:latin typeface="Arial"/>
              <a:ea typeface="Arial"/>
              <a:cs typeface="Arial"/>
              <a:sym typeface="Arial"/>
            </a:endParaRPr>
          </a:p>
        </p:txBody>
      </p:sp>
      <p:sp>
        <p:nvSpPr>
          <p:cNvPr id="811" name="Google Shape;811;p63"/>
          <p:cNvSpPr txBox="1"/>
          <p:nvPr/>
        </p:nvSpPr>
        <p:spPr>
          <a:xfrm>
            <a:off x="9017564"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Play 2</a:t>
            </a:r>
            <a:endParaRPr b="0" i="0" sz="1400" u="none" cap="none" strike="noStrike">
              <a:solidFill>
                <a:srgbClr val="000000"/>
              </a:solidFill>
              <a:latin typeface="Arial"/>
              <a:ea typeface="Arial"/>
              <a:cs typeface="Arial"/>
              <a:sym typeface="Arial"/>
            </a:endParaRPr>
          </a:p>
        </p:txBody>
      </p:sp>
      <p:sp>
        <p:nvSpPr>
          <p:cNvPr id="812" name="Google Shape;812;p63"/>
          <p:cNvSpPr txBox="1"/>
          <p:nvPr/>
        </p:nvSpPr>
        <p:spPr>
          <a:xfrm>
            <a:off x="11226220"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Email</a:t>
            </a:r>
            <a:endParaRPr b="0" i="0" sz="1400" u="none" cap="none" strike="noStrike">
              <a:solidFill>
                <a:srgbClr val="000000"/>
              </a:solidFill>
              <a:latin typeface="Arial"/>
              <a:ea typeface="Arial"/>
              <a:cs typeface="Arial"/>
              <a:sym typeface="Arial"/>
            </a:endParaRPr>
          </a:p>
        </p:txBody>
      </p:sp>
      <p:sp>
        <p:nvSpPr>
          <p:cNvPr id="813" name="Google Shape;813;p63"/>
          <p:cNvSpPr txBox="1"/>
          <p:nvPr/>
        </p:nvSpPr>
        <p:spPr>
          <a:xfrm>
            <a:off x="13518230"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Laptop</a:t>
            </a:r>
            <a:endParaRPr b="0" i="0" sz="1400" u="none" cap="none" strike="noStrike">
              <a:solidFill>
                <a:srgbClr val="000000"/>
              </a:solidFill>
              <a:latin typeface="Arial"/>
              <a:ea typeface="Arial"/>
              <a:cs typeface="Arial"/>
              <a:sym typeface="Arial"/>
            </a:endParaRPr>
          </a:p>
        </p:txBody>
      </p:sp>
      <p:sp>
        <p:nvSpPr>
          <p:cNvPr id="814" name="Google Shape;814;p63"/>
          <p:cNvSpPr txBox="1"/>
          <p:nvPr/>
        </p:nvSpPr>
        <p:spPr>
          <a:xfrm>
            <a:off x="15787473"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iPhone</a:t>
            </a:r>
            <a:endParaRPr b="0" i="0" sz="1400" u="none" cap="none" strike="noStrike">
              <a:solidFill>
                <a:srgbClr val="000000"/>
              </a:solidFill>
              <a:latin typeface="Arial"/>
              <a:ea typeface="Arial"/>
              <a:cs typeface="Arial"/>
              <a:sym typeface="Arial"/>
            </a:endParaRPr>
          </a:p>
        </p:txBody>
      </p:sp>
      <p:sp>
        <p:nvSpPr>
          <p:cNvPr id="815" name="Google Shape;815;p63"/>
          <p:cNvSpPr txBox="1"/>
          <p:nvPr/>
        </p:nvSpPr>
        <p:spPr>
          <a:xfrm>
            <a:off x="18189088"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Controls</a:t>
            </a:r>
            <a:endParaRPr b="0" i="0" sz="1400" u="none" cap="none" strike="noStrike">
              <a:solidFill>
                <a:srgbClr val="000000"/>
              </a:solidFill>
              <a:latin typeface="Arial"/>
              <a:ea typeface="Arial"/>
              <a:cs typeface="Arial"/>
              <a:sym typeface="Arial"/>
            </a:endParaRPr>
          </a:p>
        </p:txBody>
      </p:sp>
      <p:sp>
        <p:nvSpPr>
          <p:cNvPr id="816" name="Google Shape;816;p63"/>
          <p:cNvSpPr txBox="1"/>
          <p:nvPr/>
        </p:nvSpPr>
        <p:spPr>
          <a:xfrm>
            <a:off x="20454478" y="907576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Bike</a:t>
            </a:r>
            <a:endParaRPr b="0" i="0" sz="1400" u="none" cap="none" strike="noStrike">
              <a:solidFill>
                <a:srgbClr val="000000"/>
              </a:solidFill>
              <a:latin typeface="Arial"/>
              <a:ea typeface="Arial"/>
              <a:cs typeface="Arial"/>
              <a:sym typeface="Arial"/>
            </a:endParaRPr>
          </a:p>
        </p:txBody>
      </p:sp>
      <p:sp>
        <p:nvSpPr>
          <p:cNvPr id="817" name="Google Shape;817;p63"/>
          <p:cNvSpPr txBox="1"/>
          <p:nvPr/>
        </p:nvSpPr>
        <p:spPr>
          <a:xfrm>
            <a:off x="2096370"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Pie Chart</a:t>
            </a:r>
            <a:endParaRPr b="0" i="0" sz="1400" u="none" cap="none" strike="noStrike">
              <a:solidFill>
                <a:srgbClr val="000000"/>
              </a:solidFill>
              <a:latin typeface="Arial"/>
              <a:ea typeface="Arial"/>
              <a:cs typeface="Arial"/>
              <a:sym typeface="Arial"/>
            </a:endParaRPr>
          </a:p>
        </p:txBody>
      </p:sp>
      <p:sp>
        <p:nvSpPr>
          <p:cNvPr id="818" name="Google Shape;818;p63"/>
          <p:cNvSpPr txBox="1"/>
          <p:nvPr/>
        </p:nvSpPr>
        <p:spPr>
          <a:xfrm>
            <a:off x="4174461" y="10854751"/>
            <a:ext cx="21936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Money</a:t>
            </a:r>
            <a:endParaRPr b="0" i="0" sz="1400" u="none" cap="none" strike="noStrike">
              <a:solidFill>
                <a:srgbClr val="000000"/>
              </a:solidFill>
              <a:latin typeface="Arial"/>
              <a:ea typeface="Arial"/>
              <a:cs typeface="Arial"/>
              <a:sym typeface="Arial"/>
            </a:endParaRPr>
          </a:p>
        </p:txBody>
      </p:sp>
      <p:sp>
        <p:nvSpPr>
          <p:cNvPr id="819" name="Google Shape;819;p63"/>
          <p:cNvSpPr txBox="1"/>
          <p:nvPr/>
        </p:nvSpPr>
        <p:spPr>
          <a:xfrm>
            <a:off x="6615948"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Attachment</a:t>
            </a:r>
            <a:endParaRPr b="0" i="0" sz="1400" u="none" cap="none" strike="noStrike">
              <a:solidFill>
                <a:srgbClr val="000000"/>
              </a:solidFill>
              <a:latin typeface="Arial"/>
              <a:ea typeface="Arial"/>
              <a:cs typeface="Arial"/>
              <a:sym typeface="Arial"/>
            </a:endParaRPr>
          </a:p>
        </p:txBody>
      </p:sp>
      <p:sp>
        <p:nvSpPr>
          <p:cNvPr id="820" name="Google Shape;820;p63"/>
          <p:cNvSpPr txBox="1"/>
          <p:nvPr/>
        </p:nvSpPr>
        <p:spPr>
          <a:xfrm>
            <a:off x="9017564"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Video</a:t>
            </a:r>
            <a:endParaRPr b="0" i="0" sz="1400" u="none" cap="none" strike="noStrike">
              <a:solidFill>
                <a:srgbClr val="000000"/>
              </a:solidFill>
              <a:latin typeface="Arial"/>
              <a:ea typeface="Arial"/>
              <a:cs typeface="Arial"/>
              <a:sym typeface="Arial"/>
            </a:endParaRPr>
          </a:p>
        </p:txBody>
      </p:sp>
      <p:sp>
        <p:nvSpPr>
          <p:cNvPr id="821" name="Google Shape;821;p63"/>
          <p:cNvSpPr txBox="1"/>
          <p:nvPr/>
        </p:nvSpPr>
        <p:spPr>
          <a:xfrm>
            <a:off x="11226220"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Business</a:t>
            </a:r>
            <a:endParaRPr b="0" i="0" sz="1400" u="none" cap="none" strike="noStrike">
              <a:solidFill>
                <a:srgbClr val="000000"/>
              </a:solidFill>
              <a:latin typeface="Arial"/>
              <a:ea typeface="Arial"/>
              <a:cs typeface="Arial"/>
              <a:sym typeface="Arial"/>
            </a:endParaRPr>
          </a:p>
        </p:txBody>
      </p:sp>
      <p:sp>
        <p:nvSpPr>
          <p:cNvPr id="822" name="Google Shape;822;p63"/>
          <p:cNvSpPr txBox="1"/>
          <p:nvPr/>
        </p:nvSpPr>
        <p:spPr>
          <a:xfrm>
            <a:off x="13518230"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Chromebook</a:t>
            </a:r>
            <a:endParaRPr b="0" i="0" sz="1400" u="none" cap="none" strike="noStrike">
              <a:solidFill>
                <a:srgbClr val="000000"/>
              </a:solidFill>
              <a:latin typeface="Arial"/>
              <a:ea typeface="Arial"/>
              <a:cs typeface="Arial"/>
              <a:sym typeface="Arial"/>
            </a:endParaRPr>
          </a:p>
        </p:txBody>
      </p:sp>
      <p:sp>
        <p:nvSpPr>
          <p:cNvPr id="823" name="Google Shape;823;p63"/>
          <p:cNvSpPr txBox="1"/>
          <p:nvPr/>
        </p:nvSpPr>
        <p:spPr>
          <a:xfrm>
            <a:off x="15787473"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Security</a:t>
            </a:r>
            <a:endParaRPr b="0" i="0" sz="1400" u="none" cap="none" strike="noStrike">
              <a:solidFill>
                <a:srgbClr val="000000"/>
              </a:solidFill>
              <a:latin typeface="Arial"/>
              <a:ea typeface="Arial"/>
              <a:cs typeface="Arial"/>
              <a:sym typeface="Arial"/>
            </a:endParaRPr>
          </a:p>
        </p:txBody>
      </p:sp>
      <p:sp>
        <p:nvSpPr>
          <p:cNvPr id="824" name="Google Shape;824;p63"/>
          <p:cNvSpPr txBox="1"/>
          <p:nvPr/>
        </p:nvSpPr>
        <p:spPr>
          <a:xfrm>
            <a:off x="18189088"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Notification</a:t>
            </a:r>
            <a:endParaRPr b="0" i="0" sz="1400" u="none" cap="none" strike="noStrike">
              <a:solidFill>
                <a:srgbClr val="000000"/>
              </a:solidFill>
              <a:latin typeface="Arial"/>
              <a:ea typeface="Arial"/>
              <a:cs typeface="Arial"/>
              <a:sym typeface="Arial"/>
            </a:endParaRPr>
          </a:p>
        </p:txBody>
      </p:sp>
      <p:sp>
        <p:nvSpPr>
          <p:cNvPr id="825" name="Google Shape;825;p63"/>
          <p:cNvSpPr txBox="1"/>
          <p:nvPr/>
        </p:nvSpPr>
        <p:spPr>
          <a:xfrm>
            <a:off x="20454478" y="10854751"/>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Bus</a:t>
            </a:r>
            <a:endParaRPr b="0" i="0" sz="1400" u="none" cap="none" strike="noStrike">
              <a:solidFill>
                <a:srgbClr val="000000"/>
              </a:solidFill>
              <a:latin typeface="Arial"/>
              <a:ea typeface="Arial"/>
              <a:cs typeface="Arial"/>
              <a:sym typeface="Arial"/>
            </a:endParaRPr>
          </a:p>
        </p:txBody>
      </p:sp>
      <p:sp>
        <p:nvSpPr>
          <p:cNvPr id="826" name="Google Shape;826;p63"/>
          <p:cNvSpPr/>
          <p:nvPr/>
        </p:nvSpPr>
        <p:spPr>
          <a:xfrm>
            <a:off x="7131459" y="5064724"/>
            <a:ext cx="827658" cy="827658"/>
          </a:xfrm>
          <a:custGeom>
            <a:rect b="b" l="l" r="r" t="t"/>
            <a:pathLst>
              <a:path extrusionOk="0" h="21600" w="21600">
                <a:moveTo>
                  <a:pt x="10790" y="0"/>
                </a:moveTo>
                <a:cubicBezTo>
                  <a:pt x="4857" y="0"/>
                  <a:pt x="0" y="4841"/>
                  <a:pt x="0" y="10800"/>
                </a:cubicBezTo>
                <a:cubicBezTo>
                  <a:pt x="0" y="16759"/>
                  <a:pt x="4837" y="21600"/>
                  <a:pt x="10790" y="21600"/>
                </a:cubicBezTo>
                <a:cubicBezTo>
                  <a:pt x="16722" y="21600"/>
                  <a:pt x="21600" y="16759"/>
                  <a:pt x="21600" y="10800"/>
                </a:cubicBezTo>
                <a:cubicBezTo>
                  <a:pt x="21600" y="4841"/>
                  <a:pt x="16743" y="0"/>
                  <a:pt x="10790" y="0"/>
                </a:cubicBezTo>
                <a:close/>
                <a:moveTo>
                  <a:pt x="8640" y="16159"/>
                </a:moveTo>
                <a:lnTo>
                  <a:pt x="3224" y="10738"/>
                </a:lnTo>
                <a:lnTo>
                  <a:pt x="4733" y="9207"/>
                </a:lnTo>
                <a:lnTo>
                  <a:pt x="8640" y="13076"/>
                </a:lnTo>
                <a:lnTo>
                  <a:pt x="16867" y="4841"/>
                </a:lnTo>
                <a:lnTo>
                  <a:pt x="18376" y="6352"/>
                </a:lnTo>
                <a:lnTo>
                  <a:pt x="8640" y="1615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27" name="Google Shape;827;p63"/>
          <p:cNvSpPr/>
          <p:nvPr/>
        </p:nvSpPr>
        <p:spPr>
          <a:xfrm>
            <a:off x="9510872" y="5064724"/>
            <a:ext cx="827658" cy="827658"/>
          </a:xfrm>
          <a:custGeom>
            <a:rect b="b" l="l" r="r" t="t"/>
            <a:pathLst>
              <a:path extrusionOk="0" h="21600" w="21600">
                <a:moveTo>
                  <a:pt x="10800" y="9559"/>
                </a:moveTo>
                <a:cubicBezTo>
                  <a:pt x="10159" y="9559"/>
                  <a:pt x="9641" y="10097"/>
                  <a:pt x="9641" y="10738"/>
                </a:cubicBezTo>
                <a:cubicBezTo>
                  <a:pt x="9641" y="11379"/>
                  <a:pt x="10159" y="11897"/>
                  <a:pt x="10800" y="11897"/>
                </a:cubicBezTo>
                <a:cubicBezTo>
                  <a:pt x="11441" y="11897"/>
                  <a:pt x="11959" y="11379"/>
                  <a:pt x="11959" y="10738"/>
                </a:cubicBezTo>
                <a:cubicBezTo>
                  <a:pt x="12021" y="10159"/>
                  <a:pt x="11503" y="9559"/>
                  <a:pt x="10800" y="9559"/>
                </a:cubicBezTo>
                <a:close/>
                <a:moveTo>
                  <a:pt x="10800" y="0"/>
                </a:moveTo>
                <a:cubicBezTo>
                  <a:pt x="4841" y="0"/>
                  <a:pt x="0" y="4841"/>
                  <a:pt x="0" y="10800"/>
                </a:cubicBezTo>
                <a:cubicBezTo>
                  <a:pt x="0" y="16759"/>
                  <a:pt x="4841" y="21600"/>
                  <a:pt x="10800" y="21600"/>
                </a:cubicBezTo>
                <a:cubicBezTo>
                  <a:pt x="16759" y="21600"/>
                  <a:pt x="21600" y="16759"/>
                  <a:pt x="21600" y="10800"/>
                </a:cubicBezTo>
                <a:cubicBezTo>
                  <a:pt x="21600" y="4841"/>
                  <a:pt x="16821" y="0"/>
                  <a:pt x="10800" y="0"/>
                </a:cubicBezTo>
                <a:close/>
                <a:moveTo>
                  <a:pt x="13200" y="13138"/>
                </a:moveTo>
                <a:lnTo>
                  <a:pt x="4324" y="17276"/>
                </a:lnTo>
                <a:lnTo>
                  <a:pt x="8462" y="8400"/>
                </a:lnTo>
                <a:lnTo>
                  <a:pt x="17338" y="4262"/>
                </a:lnTo>
                <a:lnTo>
                  <a:pt x="13200" y="1313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28" name="Google Shape;828;p63"/>
          <p:cNvSpPr/>
          <p:nvPr/>
        </p:nvSpPr>
        <p:spPr>
          <a:xfrm>
            <a:off x="11694948" y="5064724"/>
            <a:ext cx="916110" cy="831546"/>
          </a:xfrm>
          <a:custGeom>
            <a:rect b="b" l="l" r="r" t="t"/>
            <a:pathLst>
              <a:path extrusionOk="0" h="21600" w="21600">
                <a:moveTo>
                  <a:pt x="13720" y="0"/>
                </a:moveTo>
                <a:lnTo>
                  <a:pt x="4923" y="0"/>
                </a:lnTo>
                <a:cubicBezTo>
                  <a:pt x="4118" y="0"/>
                  <a:pt x="3388" y="516"/>
                  <a:pt x="3126" y="1341"/>
                </a:cubicBezTo>
                <a:lnTo>
                  <a:pt x="168" y="8954"/>
                </a:lnTo>
                <a:cubicBezTo>
                  <a:pt x="56" y="9181"/>
                  <a:pt x="0" y="9490"/>
                  <a:pt x="0" y="9779"/>
                </a:cubicBezTo>
                <a:lnTo>
                  <a:pt x="0" y="11862"/>
                </a:lnTo>
                <a:cubicBezTo>
                  <a:pt x="0" y="13038"/>
                  <a:pt x="898" y="14029"/>
                  <a:pt x="1965" y="14029"/>
                </a:cubicBezTo>
                <a:lnTo>
                  <a:pt x="8198" y="14029"/>
                </a:lnTo>
                <a:lnTo>
                  <a:pt x="7244" y="18980"/>
                </a:lnTo>
                <a:lnTo>
                  <a:pt x="7188" y="19331"/>
                </a:lnTo>
                <a:cubicBezTo>
                  <a:pt x="7188" y="19785"/>
                  <a:pt x="7356" y="20197"/>
                  <a:pt x="7618" y="20486"/>
                </a:cubicBezTo>
                <a:lnTo>
                  <a:pt x="8666" y="21600"/>
                </a:lnTo>
                <a:lnTo>
                  <a:pt x="15086" y="14483"/>
                </a:lnTo>
                <a:cubicBezTo>
                  <a:pt x="15461" y="14091"/>
                  <a:pt x="15667" y="13554"/>
                  <a:pt x="15667" y="12977"/>
                </a:cubicBezTo>
                <a:lnTo>
                  <a:pt x="15667" y="2207"/>
                </a:lnTo>
                <a:cubicBezTo>
                  <a:pt x="15723" y="928"/>
                  <a:pt x="14824" y="0"/>
                  <a:pt x="13720" y="0"/>
                </a:cubicBezTo>
                <a:close/>
                <a:moveTo>
                  <a:pt x="17688" y="0"/>
                </a:moveTo>
                <a:lnTo>
                  <a:pt x="17688" y="12915"/>
                </a:lnTo>
                <a:lnTo>
                  <a:pt x="21600" y="12915"/>
                </a:lnTo>
                <a:lnTo>
                  <a:pt x="21600" y="0"/>
                </a:lnTo>
                <a:lnTo>
                  <a:pt x="17688"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29" name="Google Shape;829;p63"/>
          <p:cNvSpPr/>
          <p:nvPr/>
        </p:nvSpPr>
        <p:spPr>
          <a:xfrm>
            <a:off x="14109994" y="5064724"/>
            <a:ext cx="745561" cy="827658"/>
          </a:xfrm>
          <a:custGeom>
            <a:rect b="b" l="l" r="r" t="t"/>
            <a:pathLst>
              <a:path extrusionOk="0" h="21600" w="21534">
                <a:moveTo>
                  <a:pt x="19195" y="2152"/>
                </a:moveTo>
                <a:lnTo>
                  <a:pt x="17981" y="2152"/>
                </a:lnTo>
                <a:lnTo>
                  <a:pt x="17981" y="0"/>
                </a:lnTo>
                <a:lnTo>
                  <a:pt x="15576" y="0"/>
                </a:lnTo>
                <a:lnTo>
                  <a:pt x="15576" y="2152"/>
                </a:lnTo>
                <a:lnTo>
                  <a:pt x="6001" y="2152"/>
                </a:lnTo>
                <a:lnTo>
                  <a:pt x="6001" y="0"/>
                </a:lnTo>
                <a:lnTo>
                  <a:pt x="3619" y="0"/>
                </a:lnTo>
                <a:lnTo>
                  <a:pt x="3619" y="2152"/>
                </a:lnTo>
                <a:lnTo>
                  <a:pt x="2382" y="2152"/>
                </a:lnTo>
                <a:cubicBezTo>
                  <a:pt x="1031" y="2152"/>
                  <a:pt x="0" y="3145"/>
                  <a:pt x="0" y="4303"/>
                </a:cubicBezTo>
                <a:lnTo>
                  <a:pt x="0" y="19428"/>
                </a:lnTo>
                <a:cubicBezTo>
                  <a:pt x="0" y="20607"/>
                  <a:pt x="1031" y="21600"/>
                  <a:pt x="2382" y="21600"/>
                </a:cubicBezTo>
                <a:lnTo>
                  <a:pt x="19126" y="21600"/>
                </a:lnTo>
                <a:cubicBezTo>
                  <a:pt x="20432" y="21600"/>
                  <a:pt x="21531" y="20607"/>
                  <a:pt x="21531" y="19428"/>
                </a:cubicBezTo>
                <a:lnTo>
                  <a:pt x="21531" y="4303"/>
                </a:lnTo>
                <a:cubicBezTo>
                  <a:pt x="21600" y="3083"/>
                  <a:pt x="20546" y="2152"/>
                  <a:pt x="19195" y="2152"/>
                </a:cubicBezTo>
                <a:close/>
                <a:moveTo>
                  <a:pt x="19195" y="19428"/>
                </a:moveTo>
                <a:lnTo>
                  <a:pt x="2451" y="19428"/>
                </a:lnTo>
                <a:lnTo>
                  <a:pt x="2451" y="7531"/>
                </a:lnTo>
                <a:lnTo>
                  <a:pt x="19195" y="7531"/>
                </a:lnTo>
                <a:lnTo>
                  <a:pt x="19195" y="19428"/>
                </a:lnTo>
                <a:close/>
                <a:moveTo>
                  <a:pt x="4856" y="9683"/>
                </a:moveTo>
                <a:lnTo>
                  <a:pt x="10857" y="9683"/>
                </a:lnTo>
                <a:lnTo>
                  <a:pt x="10857" y="15124"/>
                </a:lnTo>
                <a:lnTo>
                  <a:pt x="4856" y="15124"/>
                </a:lnTo>
                <a:lnTo>
                  <a:pt x="4856" y="968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0" name="Google Shape;830;p63"/>
          <p:cNvSpPr/>
          <p:nvPr/>
        </p:nvSpPr>
        <p:spPr>
          <a:xfrm>
            <a:off x="16271769" y="5064724"/>
            <a:ext cx="993724" cy="831546"/>
          </a:xfrm>
          <a:custGeom>
            <a:rect b="b" l="l" r="r" t="t"/>
            <a:pathLst>
              <a:path extrusionOk="0" h="21600" w="21550">
                <a:moveTo>
                  <a:pt x="1806" y="4291"/>
                </a:moveTo>
                <a:lnTo>
                  <a:pt x="0" y="4291"/>
                </a:lnTo>
                <a:lnTo>
                  <a:pt x="0" y="19434"/>
                </a:lnTo>
                <a:cubicBezTo>
                  <a:pt x="0" y="20610"/>
                  <a:pt x="825" y="21600"/>
                  <a:pt x="1806" y="21600"/>
                </a:cubicBezTo>
                <a:lnTo>
                  <a:pt x="17954" y="21600"/>
                </a:lnTo>
                <a:lnTo>
                  <a:pt x="17954" y="19434"/>
                </a:lnTo>
                <a:lnTo>
                  <a:pt x="1806" y="19434"/>
                </a:lnTo>
                <a:lnTo>
                  <a:pt x="1806" y="4291"/>
                </a:lnTo>
                <a:close/>
                <a:moveTo>
                  <a:pt x="19760" y="2146"/>
                </a:moveTo>
                <a:lnTo>
                  <a:pt x="12571" y="2146"/>
                </a:lnTo>
                <a:lnTo>
                  <a:pt x="10783" y="0"/>
                </a:lnTo>
                <a:lnTo>
                  <a:pt x="5383" y="0"/>
                </a:lnTo>
                <a:cubicBezTo>
                  <a:pt x="4420" y="0"/>
                  <a:pt x="3594" y="990"/>
                  <a:pt x="3594" y="2146"/>
                </a:cubicBezTo>
                <a:lnTo>
                  <a:pt x="3594" y="15081"/>
                </a:lnTo>
                <a:cubicBezTo>
                  <a:pt x="3594" y="16236"/>
                  <a:pt x="4420" y="17226"/>
                  <a:pt x="5383" y="17226"/>
                </a:cubicBezTo>
                <a:lnTo>
                  <a:pt x="19760" y="17226"/>
                </a:lnTo>
                <a:cubicBezTo>
                  <a:pt x="20723" y="17226"/>
                  <a:pt x="21548" y="16236"/>
                  <a:pt x="21548" y="15081"/>
                </a:cubicBezTo>
                <a:lnTo>
                  <a:pt x="21548" y="4291"/>
                </a:lnTo>
                <a:cubicBezTo>
                  <a:pt x="21600" y="3074"/>
                  <a:pt x="20775" y="2146"/>
                  <a:pt x="19760" y="2146"/>
                </a:cubicBezTo>
                <a:close/>
                <a:moveTo>
                  <a:pt x="10336" y="7509"/>
                </a:moveTo>
                <a:lnTo>
                  <a:pt x="13500" y="12399"/>
                </a:lnTo>
                <a:lnTo>
                  <a:pt x="15736" y="9139"/>
                </a:lnTo>
                <a:lnTo>
                  <a:pt x="18883" y="13967"/>
                </a:lnTo>
                <a:lnTo>
                  <a:pt x="6311" y="13967"/>
                </a:lnTo>
                <a:lnTo>
                  <a:pt x="10336" y="750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1" name="Google Shape;831;p63"/>
          <p:cNvSpPr/>
          <p:nvPr/>
        </p:nvSpPr>
        <p:spPr>
          <a:xfrm>
            <a:off x="2588955" y="5064724"/>
            <a:ext cx="800316" cy="827658"/>
          </a:xfrm>
          <a:custGeom>
            <a:rect b="b" l="l" r="r" t="t"/>
            <a:pathLst>
              <a:path extrusionOk="0" h="21600" w="21524">
                <a:moveTo>
                  <a:pt x="18987" y="11834"/>
                </a:moveTo>
                <a:cubicBezTo>
                  <a:pt x="19051" y="11503"/>
                  <a:pt x="19051" y="11152"/>
                  <a:pt x="19051" y="10800"/>
                </a:cubicBezTo>
                <a:cubicBezTo>
                  <a:pt x="19051" y="10448"/>
                  <a:pt x="18987" y="10097"/>
                  <a:pt x="18987" y="9745"/>
                </a:cubicBezTo>
                <a:lnTo>
                  <a:pt x="21328" y="7924"/>
                </a:lnTo>
                <a:cubicBezTo>
                  <a:pt x="21562" y="7759"/>
                  <a:pt x="21562" y="7469"/>
                  <a:pt x="21456" y="7241"/>
                </a:cubicBezTo>
                <a:lnTo>
                  <a:pt x="19221" y="3497"/>
                </a:lnTo>
                <a:cubicBezTo>
                  <a:pt x="19115" y="3269"/>
                  <a:pt x="18817" y="3145"/>
                  <a:pt x="18561" y="3269"/>
                </a:cubicBezTo>
                <a:lnTo>
                  <a:pt x="15816" y="4366"/>
                </a:lnTo>
                <a:cubicBezTo>
                  <a:pt x="15199" y="3972"/>
                  <a:pt x="14603" y="3559"/>
                  <a:pt x="13943" y="3310"/>
                </a:cubicBezTo>
                <a:lnTo>
                  <a:pt x="13518" y="455"/>
                </a:lnTo>
                <a:cubicBezTo>
                  <a:pt x="13454" y="228"/>
                  <a:pt x="13284" y="0"/>
                  <a:pt x="12986" y="0"/>
                </a:cubicBezTo>
                <a:lnTo>
                  <a:pt x="8538" y="0"/>
                </a:lnTo>
                <a:cubicBezTo>
                  <a:pt x="8240" y="0"/>
                  <a:pt x="8006" y="166"/>
                  <a:pt x="8006" y="455"/>
                </a:cubicBezTo>
                <a:lnTo>
                  <a:pt x="7581" y="3310"/>
                </a:lnTo>
                <a:cubicBezTo>
                  <a:pt x="6921" y="3621"/>
                  <a:pt x="6261" y="3972"/>
                  <a:pt x="5708" y="4366"/>
                </a:cubicBezTo>
                <a:lnTo>
                  <a:pt x="2963" y="3269"/>
                </a:lnTo>
                <a:cubicBezTo>
                  <a:pt x="2707" y="3145"/>
                  <a:pt x="2409" y="3269"/>
                  <a:pt x="2303" y="3497"/>
                </a:cubicBezTo>
                <a:lnTo>
                  <a:pt x="68" y="7241"/>
                </a:lnTo>
                <a:cubicBezTo>
                  <a:pt x="-38" y="7469"/>
                  <a:pt x="5" y="7759"/>
                  <a:pt x="196" y="7924"/>
                </a:cubicBezTo>
                <a:lnTo>
                  <a:pt x="2537" y="9745"/>
                </a:lnTo>
                <a:cubicBezTo>
                  <a:pt x="2473" y="10097"/>
                  <a:pt x="2473" y="10448"/>
                  <a:pt x="2473" y="10800"/>
                </a:cubicBezTo>
                <a:cubicBezTo>
                  <a:pt x="2473" y="11152"/>
                  <a:pt x="2537" y="11503"/>
                  <a:pt x="2537" y="11834"/>
                </a:cubicBezTo>
                <a:lnTo>
                  <a:pt x="196" y="13655"/>
                </a:lnTo>
                <a:cubicBezTo>
                  <a:pt x="-38" y="13821"/>
                  <a:pt x="-38" y="14131"/>
                  <a:pt x="68" y="14359"/>
                </a:cubicBezTo>
                <a:lnTo>
                  <a:pt x="2303" y="18083"/>
                </a:lnTo>
                <a:cubicBezTo>
                  <a:pt x="2409" y="18331"/>
                  <a:pt x="2707" y="18434"/>
                  <a:pt x="2963" y="18331"/>
                </a:cubicBezTo>
                <a:lnTo>
                  <a:pt x="5708" y="17214"/>
                </a:lnTo>
                <a:cubicBezTo>
                  <a:pt x="6325" y="17628"/>
                  <a:pt x="6921" y="18041"/>
                  <a:pt x="7581" y="18269"/>
                </a:cubicBezTo>
                <a:lnTo>
                  <a:pt x="8006" y="21124"/>
                </a:lnTo>
                <a:cubicBezTo>
                  <a:pt x="8049" y="21352"/>
                  <a:pt x="8240" y="21600"/>
                  <a:pt x="8538" y="21600"/>
                </a:cubicBezTo>
                <a:lnTo>
                  <a:pt x="12986" y="21600"/>
                </a:lnTo>
                <a:cubicBezTo>
                  <a:pt x="13284" y="21600"/>
                  <a:pt x="13518" y="21414"/>
                  <a:pt x="13518" y="21124"/>
                </a:cubicBezTo>
                <a:lnTo>
                  <a:pt x="13943" y="18269"/>
                </a:lnTo>
                <a:cubicBezTo>
                  <a:pt x="14603" y="17979"/>
                  <a:pt x="15263" y="17628"/>
                  <a:pt x="15816" y="17214"/>
                </a:cubicBezTo>
                <a:lnTo>
                  <a:pt x="18561" y="18331"/>
                </a:lnTo>
                <a:cubicBezTo>
                  <a:pt x="18817" y="18434"/>
                  <a:pt x="19115" y="18331"/>
                  <a:pt x="19221" y="18083"/>
                </a:cubicBezTo>
                <a:lnTo>
                  <a:pt x="21456" y="14359"/>
                </a:lnTo>
                <a:cubicBezTo>
                  <a:pt x="21562" y="14131"/>
                  <a:pt x="21519" y="13821"/>
                  <a:pt x="21328" y="13655"/>
                </a:cubicBezTo>
                <a:lnTo>
                  <a:pt x="18987" y="11834"/>
                </a:lnTo>
                <a:close/>
                <a:moveTo>
                  <a:pt x="10751" y="14586"/>
                </a:moveTo>
                <a:cubicBezTo>
                  <a:pt x="8602" y="14586"/>
                  <a:pt x="6857" y="12910"/>
                  <a:pt x="6857" y="10800"/>
                </a:cubicBezTo>
                <a:cubicBezTo>
                  <a:pt x="6857" y="8710"/>
                  <a:pt x="8581" y="6993"/>
                  <a:pt x="10751" y="6993"/>
                </a:cubicBezTo>
                <a:cubicBezTo>
                  <a:pt x="12901" y="6993"/>
                  <a:pt x="14667" y="8690"/>
                  <a:pt x="14667" y="10800"/>
                </a:cubicBezTo>
                <a:cubicBezTo>
                  <a:pt x="14667" y="12890"/>
                  <a:pt x="12858" y="14586"/>
                  <a:pt x="10751" y="1458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2" name="Google Shape;832;p63"/>
          <p:cNvSpPr/>
          <p:nvPr/>
        </p:nvSpPr>
        <p:spPr>
          <a:xfrm>
            <a:off x="4892733" y="5064724"/>
            <a:ext cx="744120" cy="827658"/>
          </a:xfrm>
          <a:custGeom>
            <a:rect b="b" l="l" r="r" t="t"/>
            <a:pathLst>
              <a:path extrusionOk="0" h="21600" w="21600">
                <a:moveTo>
                  <a:pt x="19141" y="2152"/>
                </a:moveTo>
                <a:lnTo>
                  <a:pt x="14155" y="2152"/>
                </a:lnTo>
                <a:cubicBezTo>
                  <a:pt x="13626" y="931"/>
                  <a:pt x="12340" y="0"/>
                  <a:pt x="10777" y="0"/>
                </a:cubicBezTo>
                <a:cubicBezTo>
                  <a:pt x="9214" y="0"/>
                  <a:pt x="7928" y="931"/>
                  <a:pt x="7399" y="2152"/>
                </a:cubicBezTo>
                <a:lnTo>
                  <a:pt x="2413" y="2152"/>
                </a:lnTo>
                <a:cubicBezTo>
                  <a:pt x="1103" y="2152"/>
                  <a:pt x="0" y="3145"/>
                  <a:pt x="0" y="4303"/>
                </a:cubicBezTo>
                <a:lnTo>
                  <a:pt x="0" y="19428"/>
                </a:lnTo>
                <a:cubicBezTo>
                  <a:pt x="0" y="20607"/>
                  <a:pt x="1103" y="21600"/>
                  <a:pt x="2413" y="21600"/>
                </a:cubicBezTo>
                <a:lnTo>
                  <a:pt x="19210" y="21600"/>
                </a:lnTo>
                <a:cubicBezTo>
                  <a:pt x="20497" y="21600"/>
                  <a:pt x="21600" y="20607"/>
                  <a:pt x="21600" y="19428"/>
                </a:cubicBezTo>
                <a:lnTo>
                  <a:pt x="21600" y="4303"/>
                </a:lnTo>
                <a:cubicBezTo>
                  <a:pt x="21531" y="3083"/>
                  <a:pt x="20428" y="2152"/>
                  <a:pt x="19141" y="2152"/>
                </a:cubicBezTo>
                <a:close/>
                <a:moveTo>
                  <a:pt x="10708" y="2152"/>
                </a:moveTo>
                <a:cubicBezTo>
                  <a:pt x="11351" y="2152"/>
                  <a:pt x="11949" y="2628"/>
                  <a:pt x="11949" y="3269"/>
                </a:cubicBezTo>
                <a:cubicBezTo>
                  <a:pt x="11949" y="3848"/>
                  <a:pt x="11420" y="4366"/>
                  <a:pt x="10708" y="4366"/>
                </a:cubicBezTo>
                <a:cubicBezTo>
                  <a:pt x="9996" y="4366"/>
                  <a:pt x="9467" y="3910"/>
                  <a:pt x="9467" y="3269"/>
                </a:cubicBezTo>
                <a:cubicBezTo>
                  <a:pt x="9536" y="2628"/>
                  <a:pt x="10065" y="2152"/>
                  <a:pt x="10708" y="2152"/>
                </a:cubicBezTo>
                <a:close/>
                <a:moveTo>
                  <a:pt x="10708" y="6476"/>
                </a:moveTo>
                <a:cubicBezTo>
                  <a:pt x="12707" y="6476"/>
                  <a:pt x="14339" y="7945"/>
                  <a:pt x="14339" y="9745"/>
                </a:cubicBezTo>
                <a:cubicBezTo>
                  <a:pt x="14339" y="11566"/>
                  <a:pt x="12707" y="13014"/>
                  <a:pt x="10708" y="13014"/>
                </a:cubicBezTo>
                <a:cubicBezTo>
                  <a:pt x="8709" y="13014"/>
                  <a:pt x="7077" y="11545"/>
                  <a:pt x="7077" y="9745"/>
                </a:cubicBezTo>
                <a:cubicBezTo>
                  <a:pt x="7146" y="7924"/>
                  <a:pt x="8709" y="6476"/>
                  <a:pt x="10708" y="6476"/>
                </a:cubicBezTo>
                <a:close/>
                <a:moveTo>
                  <a:pt x="17900" y="19428"/>
                </a:moveTo>
                <a:lnTo>
                  <a:pt x="3516" y="19428"/>
                </a:lnTo>
                <a:lnTo>
                  <a:pt x="3516" y="17917"/>
                </a:lnTo>
                <a:cubicBezTo>
                  <a:pt x="3516" y="15766"/>
                  <a:pt x="8318" y="14586"/>
                  <a:pt x="10708" y="14586"/>
                </a:cubicBezTo>
                <a:cubicBezTo>
                  <a:pt x="13098" y="14586"/>
                  <a:pt x="17900" y="15766"/>
                  <a:pt x="17900" y="17917"/>
                </a:cubicBezTo>
                <a:lnTo>
                  <a:pt x="17900" y="1942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3" name="Google Shape;833;p63"/>
          <p:cNvSpPr/>
          <p:nvPr/>
        </p:nvSpPr>
        <p:spPr>
          <a:xfrm>
            <a:off x="18625930" y="5309587"/>
            <a:ext cx="831546" cy="583362"/>
          </a:xfrm>
          <a:custGeom>
            <a:rect b="b" l="l" r="r" t="t"/>
            <a:pathLst>
              <a:path extrusionOk="0" h="21600" w="21600">
                <a:moveTo>
                  <a:pt x="15658" y="10800"/>
                </a:moveTo>
                <a:cubicBezTo>
                  <a:pt x="17185" y="10800"/>
                  <a:pt x="18340" y="9064"/>
                  <a:pt x="18340" y="6974"/>
                </a:cubicBezTo>
                <a:cubicBezTo>
                  <a:pt x="18340" y="4914"/>
                  <a:pt x="17123" y="3149"/>
                  <a:pt x="15658" y="3149"/>
                </a:cubicBezTo>
                <a:cubicBezTo>
                  <a:pt x="14152" y="3149"/>
                  <a:pt x="12997" y="4914"/>
                  <a:pt x="12997" y="6974"/>
                </a:cubicBezTo>
                <a:cubicBezTo>
                  <a:pt x="12997" y="9064"/>
                  <a:pt x="14214" y="10800"/>
                  <a:pt x="15658" y="10800"/>
                </a:cubicBezTo>
                <a:close/>
                <a:moveTo>
                  <a:pt x="7571" y="9299"/>
                </a:moveTo>
                <a:cubicBezTo>
                  <a:pt x="9387" y="9299"/>
                  <a:pt x="10769" y="7239"/>
                  <a:pt x="10769" y="4650"/>
                </a:cubicBezTo>
                <a:cubicBezTo>
                  <a:pt x="10769" y="2089"/>
                  <a:pt x="9325" y="0"/>
                  <a:pt x="7571" y="0"/>
                </a:cubicBezTo>
                <a:cubicBezTo>
                  <a:pt x="5838" y="0"/>
                  <a:pt x="4312" y="2089"/>
                  <a:pt x="4312" y="4650"/>
                </a:cubicBezTo>
                <a:cubicBezTo>
                  <a:pt x="4312" y="7239"/>
                  <a:pt x="5838" y="9299"/>
                  <a:pt x="7571" y="9299"/>
                </a:cubicBezTo>
                <a:close/>
                <a:moveTo>
                  <a:pt x="15658" y="13860"/>
                </a:moveTo>
                <a:cubicBezTo>
                  <a:pt x="13699" y="13860"/>
                  <a:pt x="9738" y="15273"/>
                  <a:pt x="9738" y="18098"/>
                </a:cubicBezTo>
                <a:lnTo>
                  <a:pt x="9738" y="21600"/>
                </a:lnTo>
                <a:lnTo>
                  <a:pt x="21600" y="21600"/>
                </a:lnTo>
                <a:lnTo>
                  <a:pt x="21600" y="18098"/>
                </a:lnTo>
                <a:cubicBezTo>
                  <a:pt x="21600" y="15361"/>
                  <a:pt x="17639" y="13860"/>
                  <a:pt x="15658" y="13860"/>
                </a:cubicBezTo>
                <a:close/>
                <a:moveTo>
                  <a:pt x="7571" y="12389"/>
                </a:moveTo>
                <a:cubicBezTo>
                  <a:pt x="5075" y="12389"/>
                  <a:pt x="0" y="14214"/>
                  <a:pt x="0" y="17774"/>
                </a:cubicBezTo>
                <a:lnTo>
                  <a:pt x="0" y="21600"/>
                </a:lnTo>
                <a:lnTo>
                  <a:pt x="7571" y="21600"/>
                </a:lnTo>
                <a:lnTo>
                  <a:pt x="7571" y="18098"/>
                </a:lnTo>
                <a:cubicBezTo>
                  <a:pt x="7571" y="16774"/>
                  <a:pt x="7922" y="14537"/>
                  <a:pt x="10130" y="12801"/>
                </a:cubicBezTo>
                <a:cubicBezTo>
                  <a:pt x="9201" y="12536"/>
                  <a:pt x="8335" y="12389"/>
                  <a:pt x="7571" y="12389"/>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4" name="Google Shape;834;p63"/>
          <p:cNvSpPr/>
          <p:nvPr/>
        </p:nvSpPr>
        <p:spPr>
          <a:xfrm>
            <a:off x="20994081" y="5166169"/>
            <a:ext cx="727002" cy="723114"/>
          </a:xfrm>
          <a:custGeom>
            <a:rect b="b" l="l" r="r" t="t"/>
            <a:pathLst>
              <a:path extrusionOk="0" h="21600" w="21600">
                <a:moveTo>
                  <a:pt x="15391" y="13571"/>
                </a:moveTo>
                <a:lnTo>
                  <a:pt x="14400" y="13571"/>
                </a:lnTo>
                <a:lnTo>
                  <a:pt x="14070" y="13239"/>
                </a:lnTo>
                <a:cubicBezTo>
                  <a:pt x="15250" y="11842"/>
                  <a:pt x="15982" y="9971"/>
                  <a:pt x="15982" y="8029"/>
                </a:cubicBezTo>
                <a:cubicBezTo>
                  <a:pt x="15982" y="3553"/>
                  <a:pt x="12393" y="0"/>
                  <a:pt x="8003" y="0"/>
                </a:cubicBezTo>
                <a:cubicBezTo>
                  <a:pt x="3612" y="0"/>
                  <a:pt x="0" y="3624"/>
                  <a:pt x="0" y="8029"/>
                </a:cubicBezTo>
                <a:cubicBezTo>
                  <a:pt x="0" y="12505"/>
                  <a:pt x="3612" y="16058"/>
                  <a:pt x="8003" y="16058"/>
                </a:cubicBezTo>
                <a:cubicBezTo>
                  <a:pt x="9986" y="16058"/>
                  <a:pt x="11803" y="15300"/>
                  <a:pt x="13196" y="14116"/>
                </a:cubicBezTo>
                <a:lnTo>
                  <a:pt x="13527" y="14447"/>
                </a:lnTo>
                <a:lnTo>
                  <a:pt x="13527" y="15442"/>
                </a:lnTo>
                <a:lnTo>
                  <a:pt x="19735" y="21600"/>
                </a:lnTo>
                <a:lnTo>
                  <a:pt x="21600" y="19729"/>
                </a:lnTo>
                <a:lnTo>
                  <a:pt x="15391" y="13571"/>
                </a:lnTo>
                <a:close/>
                <a:moveTo>
                  <a:pt x="8003" y="13571"/>
                </a:moveTo>
                <a:cubicBezTo>
                  <a:pt x="4934" y="13571"/>
                  <a:pt x="2479" y="11108"/>
                  <a:pt x="2479" y="8029"/>
                </a:cubicBezTo>
                <a:cubicBezTo>
                  <a:pt x="2479" y="4950"/>
                  <a:pt x="4934" y="2487"/>
                  <a:pt x="8003" y="2487"/>
                </a:cubicBezTo>
                <a:cubicBezTo>
                  <a:pt x="11071" y="2487"/>
                  <a:pt x="13527" y="4950"/>
                  <a:pt x="13527" y="8029"/>
                </a:cubicBezTo>
                <a:cubicBezTo>
                  <a:pt x="13597" y="11108"/>
                  <a:pt x="11071" y="13571"/>
                  <a:pt x="8003" y="1357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5" name="Google Shape;835;p63"/>
          <p:cNvSpPr/>
          <p:nvPr/>
        </p:nvSpPr>
        <p:spPr>
          <a:xfrm>
            <a:off x="2681288" y="6623005"/>
            <a:ext cx="712854" cy="754380"/>
          </a:xfrm>
          <a:custGeom>
            <a:rect b="b" l="l" r="r" t="t"/>
            <a:pathLst>
              <a:path extrusionOk="0" h="21600" w="21600">
                <a:moveTo>
                  <a:pt x="21600" y="15147"/>
                </a:moveTo>
                <a:lnTo>
                  <a:pt x="21600" y="12974"/>
                </a:lnTo>
                <a:lnTo>
                  <a:pt x="12486" y="7540"/>
                </a:lnTo>
                <a:lnTo>
                  <a:pt x="12486" y="1608"/>
                </a:lnTo>
                <a:cubicBezTo>
                  <a:pt x="12486" y="702"/>
                  <a:pt x="11721" y="0"/>
                  <a:pt x="10788" y="0"/>
                </a:cubicBezTo>
                <a:cubicBezTo>
                  <a:pt x="9831" y="0"/>
                  <a:pt x="9114" y="702"/>
                  <a:pt x="9114" y="1608"/>
                </a:cubicBezTo>
                <a:lnTo>
                  <a:pt x="9114" y="7540"/>
                </a:lnTo>
                <a:lnTo>
                  <a:pt x="0" y="12974"/>
                </a:lnTo>
                <a:lnTo>
                  <a:pt x="0" y="15147"/>
                </a:lnTo>
                <a:lnTo>
                  <a:pt x="9114" y="12475"/>
                </a:lnTo>
                <a:lnTo>
                  <a:pt x="9114" y="18408"/>
                </a:lnTo>
                <a:lnTo>
                  <a:pt x="6817" y="20015"/>
                </a:lnTo>
                <a:lnTo>
                  <a:pt x="6817" y="21600"/>
                </a:lnTo>
                <a:lnTo>
                  <a:pt x="10788" y="20513"/>
                </a:lnTo>
                <a:lnTo>
                  <a:pt x="14783" y="21600"/>
                </a:lnTo>
                <a:lnTo>
                  <a:pt x="14783" y="20015"/>
                </a:lnTo>
                <a:lnTo>
                  <a:pt x="12486" y="18408"/>
                </a:lnTo>
                <a:lnTo>
                  <a:pt x="12486" y="12475"/>
                </a:lnTo>
                <a:lnTo>
                  <a:pt x="21600" y="15147"/>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6" name="Google Shape;836;p63"/>
          <p:cNvSpPr/>
          <p:nvPr/>
        </p:nvSpPr>
        <p:spPr>
          <a:xfrm>
            <a:off x="2792652" y="8241237"/>
            <a:ext cx="479790" cy="757296"/>
          </a:xfrm>
          <a:custGeom>
            <a:rect b="b" l="l" r="r" t="t"/>
            <a:pathLst>
              <a:path extrusionOk="0" h="21600" w="21600">
                <a:moveTo>
                  <a:pt x="21600" y="6171"/>
                </a:moveTo>
                <a:lnTo>
                  <a:pt x="11882" y="0"/>
                </a:lnTo>
                <a:lnTo>
                  <a:pt x="10179" y="0"/>
                </a:lnTo>
                <a:lnTo>
                  <a:pt x="10179" y="8199"/>
                </a:lnTo>
                <a:lnTo>
                  <a:pt x="2376" y="3243"/>
                </a:lnTo>
                <a:lnTo>
                  <a:pt x="0" y="4775"/>
                </a:lnTo>
                <a:lnTo>
                  <a:pt x="9505" y="10811"/>
                </a:lnTo>
                <a:lnTo>
                  <a:pt x="0" y="16848"/>
                </a:lnTo>
                <a:lnTo>
                  <a:pt x="2376" y="18357"/>
                </a:lnTo>
                <a:lnTo>
                  <a:pt x="10179" y="13401"/>
                </a:lnTo>
                <a:lnTo>
                  <a:pt x="10179" y="21600"/>
                </a:lnTo>
                <a:lnTo>
                  <a:pt x="11882" y="21600"/>
                </a:lnTo>
                <a:lnTo>
                  <a:pt x="21600" y="15451"/>
                </a:lnTo>
                <a:lnTo>
                  <a:pt x="14294" y="10811"/>
                </a:lnTo>
                <a:lnTo>
                  <a:pt x="21600" y="6171"/>
                </a:lnTo>
                <a:close/>
                <a:moveTo>
                  <a:pt x="13584" y="4122"/>
                </a:moveTo>
                <a:lnTo>
                  <a:pt x="16812" y="6171"/>
                </a:lnTo>
                <a:lnTo>
                  <a:pt x="13584" y="8199"/>
                </a:lnTo>
                <a:lnTo>
                  <a:pt x="13584" y="4122"/>
                </a:lnTo>
                <a:close/>
                <a:moveTo>
                  <a:pt x="16812" y="15384"/>
                </a:moveTo>
                <a:lnTo>
                  <a:pt x="13584" y="17411"/>
                </a:lnTo>
                <a:lnTo>
                  <a:pt x="13584" y="13356"/>
                </a:lnTo>
                <a:lnTo>
                  <a:pt x="16812" y="1538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7" name="Google Shape;837;p63"/>
          <p:cNvSpPr/>
          <p:nvPr/>
        </p:nvSpPr>
        <p:spPr>
          <a:xfrm>
            <a:off x="2638019" y="9749487"/>
            <a:ext cx="754380" cy="754380"/>
          </a:xfrm>
          <a:custGeom>
            <a:rect b="b" l="l" r="r" t="t"/>
            <a:pathLst>
              <a:path extrusionOk="0" h="21600" w="21600">
                <a:moveTo>
                  <a:pt x="11850" y="0"/>
                </a:moveTo>
                <a:lnTo>
                  <a:pt x="11850" y="3260"/>
                </a:lnTo>
                <a:cubicBezTo>
                  <a:pt x="15483" y="3781"/>
                  <a:pt x="18350" y="6906"/>
                  <a:pt x="18350" y="10732"/>
                </a:cubicBezTo>
                <a:cubicBezTo>
                  <a:pt x="18350" y="11706"/>
                  <a:pt x="18169" y="12657"/>
                  <a:pt x="17853" y="13494"/>
                </a:cubicBezTo>
                <a:lnTo>
                  <a:pt x="20652" y="15147"/>
                </a:lnTo>
                <a:cubicBezTo>
                  <a:pt x="21216" y="13811"/>
                  <a:pt x="21600" y="12340"/>
                  <a:pt x="21600" y="10732"/>
                </a:cubicBezTo>
                <a:cubicBezTo>
                  <a:pt x="21600" y="5185"/>
                  <a:pt x="17334" y="521"/>
                  <a:pt x="11850" y="0"/>
                </a:cubicBezTo>
                <a:close/>
                <a:moveTo>
                  <a:pt x="10766" y="18340"/>
                </a:moveTo>
                <a:cubicBezTo>
                  <a:pt x="6568" y="18340"/>
                  <a:pt x="3205" y="14966"/>
                  <a:pt x="3205" y="10732"/>
                </a:cubicBezTo>
                <a:cubicBezTo>
                  <a:pt x="3205" y="6906"/>
                  <a:pt x="6004" y="3781"/>
                  <a:pt x="9683" y="3260"/>
                </a:cubicBezTo>
                <a:lnTo>
                  <a:pt x="9683" y="0"/>
                </a:lnTo>
                <a:cubicBezTo>
                  <a:pt x="4221" y="521"/>
                  <a:pt x="0" y="5185"/>
                  <a:pt x="0" y="10800"/>
                </a:cubicBezTo>
                <a:cubicBezTo>
                  <a:pt x="0" y="16755"/>
                  <a:pt x="4853" y="21600"/>
                  <a:pt x="10766" y="21600"/>
                </a:cubicBezTo>
                <a:cubicBezTo>
                  <a:pt x="14332" y="21600"/>
                  <a:pt x="17537" y="19879"/>
                  <a:pt x="19501" y="17208"/>
                </a:cubicBezTo>
                <a:lnTo>
                  <a:pt x="16702" y="15532"/>
                </a:lnTo>
                <a:cubicBezTo>
                  <a:pt x="15303" y="17253"/>
                  <a:pt x="13204" y="18340"/>
                  <a:pt x="10766" y="1834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8" name="Google Shape;838;p63"/>
          <p:cNvSpPr/>
          <p:nvPr/>
        </p:nvSpPr>
        <p:spPr>
          <a:xfrm>
            <a:off x="4887652" y="6604094"/>
            <a:ext cx="754380" cy="754380"/>
          </a:xfrm>
          <a:custGeom>
            <a:rect b="b" l="l" r="r" t="t"/>
            <a:pathLst>
              <a:path extrusionOk="0" h="21600" w="21600">
                <a:moveTo>
                  <a:pt x="0" y="21600"/>
                </a:moveTo>
                <a:lnTo>
                  <a:pt x="21600" y="21600"/>
                </a:lnTo>
                <a:lnTo>
                  <a:pt x="21600" y="0"/>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39" name="Google Shape;839;p63"/>
          <p:cNvSpPr/>
          <p:nvPr/>
        </p:nvSpPr>
        <p:spPr>
          <a:xfrm>
            <a:off x="4828488" y="8291469"/>
            <a:ext cx="876528" cy="695736"/>
          </a:xfrm>
          <a:custGeom>
            <a:rect b="b" l="l" r="r" t="t"/>
            <a:pathLst>
              <a:path extrusionOk="0" h="21600" w="21600">
                <a:moveTo>
                  <a:pt x="10800" y="21600"/>
                </a:moveTo>
                <a:lnTo>
                  <a:pt x="21600" y="4672"/>
                </a:lnTo>
                <a:cubicBezTo>
                  <a:pt x="21153" y="4281"/>
                  <a:pt x="16996" y="0"/>
                  <a:pt x="10800" y="0"/>
                </a:cubicBezTo>
                <a:cubicBezTo>
                  <a:pt x="4545" y="0"/>
                  <a:pt x="388" y="4281"/>
                  <a:pt x="0" y="4672"/>
                </a:cubicBezTo>
                <a:lnTo>
                  <a:pt x="1080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0" name="Google Shape;840;p63"/>
          <p:cNvSpPr/>
          <p:nvPr/>
        </p:nvSpPr>
        <p:spPr>
          <a:xfrm>
            <a:off x="5025347" y="9762943"/>
            <a:ext cx="451926" cy="795906"/>
          </a:xfrm>
          <a:custGeom>
            <a:rect b="b" l="l" r="r" t="t"/>
            <a:pathLst>
              <a:path extrusionOk="0" h="21600" w="21600">
                <a:moveTo>
                  <a:pt x="11610" y="9465"/>
                </a:moveTo>
                <a:cubicBezTo>
                  <a:pt x="6823" y="8760"/>
                  <a:pt x="5202" y="8033"/>
                  <a:pt x="5202" y="6880"/>
                </a:cubicBezTo>
                <a:cubicBezTo>
                  <a:pt x="5202" y="5555"/>
                  <a:pt x="7351" y="4658"/>
                  <a:pt x="10970" y="4658"/>
                </a:cubicBezTo>
                <a:cubicBezTo>
                  <a:pt x="14664" y="4658"/>
                  <a:pt x="16172" y="5683"/>
                  <a:pt x="16285" y="7179"/>
                </a:cubicBezTo>
                <a:lnTo>
                  <a:pt x="20959" y="7179"/>
                </a:lnTo>
                <a:cubicBezTo>
                  <a:pt x="20846" y="5128"/>
                  <a:pt x="18622" y="3205"/>
                  <a:pt x="14136" y="2607"/>
                </a:cubicBezTo>
                <a:lnTo>
                  <a:pt x="14136" y="0"/>
                </a:lnTo>
                <a:lnTo>
                  <a:pt x="7765" y="0"/>
                </a:lnTo>
                <a:lnTo>
                  <a:pt x="7765" y="2607"/>
                </a:lnTo>
                <a:cubicBezTo>
                  <a:pt x="3619" y="3077"/>
                  <a:pt x="302" y="4593"/>
                  <a:pt x="302" y="6944"/>
                </a:cubicBezTo>
                <a:cubicBezTo>
                  <a:pt x="302" y="9721"/>
                  <a:pt x="4373" y="11110"/>
                  <a:pt x="10329" y="11879"/>
                </a:cubicBezTo>
                <a:cubicBezTo>
                  <a:pt x="15644" y="12605"/>
                  <a:pt x="16699" y="13631"/>
                  <a:pt x="16699" y="14785"/>
                </a:cubicBezTo>
                <a:cubicBezTo>
                  <a:pt x="16699" y="15618"/>
                  <a:pt x="15644" y="16942"/>
                  <a:pt x="10970" y="16942"/>
                </a:cubicBezTo>
                <a:cubicBezTo>
                  <a:pt x="6597" y="16942"/>
                  <a:pt x="4901" y="15874"/>
                  <a:pt x="4674" y="14421"/>
                </a:cubicBezTo>
                <a:lnTo>
                  <a:pt x="0" y="14421"/>
                </a:lnTo>
                <a:cubicBezTo>
                  <a:pt x="226" y="17071"/>
                  <a:pt x="3732" y="18523"/>
                  <a:pt x="7765" y="18993"/>
                </a:cubicBezTo>
                <a:lnTo>
                  <a:pt x="7765" y="21600"/>
                </a:lnTo>
                <a:lnTo>
                  <a:pt x="14136" y="21600"/>
                </a:lnTo>
                <a:lnTo>
                  <a:pt x="14136" y="18993"/>
                </a:lnTo>
                <a:cubicBezTo>
                  <a:pt x="18283" y="18588"/>
                  <a:pt x="21600" y="17199"/>
                  <a:pt x="21600" y="14720"/>
                </a:cubicBezTo>
                <a:cubicBezTo>
                  <a:pt x="21487" y="11409"/>
                  <a:pt x="16398" y="10191"/>
                  <a:pt x="11610" y="9465"/>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1" name="Google Shape;841;p63"/>
          <p:cNvSpPr/>
          <p:nvPr/>
        </p:nvSpPr>
        <p:spPr>
          <a:xfrm>
            <a:off x="7328229" y="9697411"/>
            <a:ext cx="419688" cy="837432"/>
          </a:xfrm>
          <a:custGeom>
            <a:rect b="b" l="l" r="r" t="t"/>
            <a:pathLst>
              <a:path extrusionOk="0" h="21600" w="21600">
                <a:moveTo>
                  <a:pt x="18643" y="4916"/>
                </a:moveTo>
                <a:lnTo>
                  <a:pt x="18643" y="16196"/>
                </a:lnTo>
                <a:cubicBezTo>
                  <a:pt x="18643" y="18357"/>
                  <a:pt x="15096" y="20118"/>
                  <a:pt x="10783" y="20118"/>
                </a:cubicBezTo>
                <a:cubicBezTo>
                  <a:pt x="6435" y="20118"/>
                  <a:pt x="2957" y="18357"/>
                  <a:pt x="2957" y="16196"/>
                </a:cubicBezTo>
                <a:lnTo>
                  <a:pt x="2957" y="3940"/>
                </a:lnTo>
                <a:cubicBezTo>
                  <a:pt x="2957" y="2563"/>
                  <a:pt x="5113" y="1482"/>
                  <a:pt x="7861" y="1482"/>
                </a:cubicBezTo>
                <a:cubicBezTo>
                  <a:pt x="10609" y="1482"/>
                  <a:pt x="12765" y="2563"/>
                  <a:pt x="12765" y="3940"/>
                </a:cubicBezTo>
                <a:lnTo>
                  <a:pt x="12765" y="14226"/>
                </a:lnTo>
                <a:cubicBezTo>
                  <a:pt x="12765" y="14766"/>
                  <a:pt x="11861" y="15202"/>
                  <a:pt x="10783" y="15202"/>
                </a:cubicBezTo>
                <a:cubicBezTo>
                  <a:pt x="9704" y="15202"/>
                  <a:pt x="8835" y="14766"/>
                  <a:pt x="8835" y="14226"/>
                </a:cubicBezTo>
                <a:lnTo>
                  <a:pt x="8835" y="4916"/>
                </a:lnTo>
                <a:lnTo>
                  <a:pt x="5878" y="4916"/>
                </a:lnTo>
                <a:lnTo>
                  <a:pt x="5878" y="14226"/>
                </a:lnTo>
                <a:cubicBezTo>
                  <a:pt x="5878" y="15603"/>
                  <a:pt x="8035" y="16684"/>
                  <a:pt x="10783" y="16684"/>
                </a:cubicBezTo>
                <a:cubicBezTo>
                  <a:pt x="13530" y="16684"/>
                  <a:pt x="15722" y="15603"/>
                  <a:pt x="15722" y="14226"/>
                </a:cubicBezTo>
                <a:lnTo>
                  <a:pt x="15722" y="3940"/>
                </a:lnTo>
                <a:cubicBezTo>
                  <a:pt x="15722" y="1778"/>
                  <a:pt x="12174" y="0"/>
                  <a:pt x="7861" y="0"/>
                </a:cubicBezTo>
                <a:cubicBezTo>
                  <a:pt x="3548" y="0"/>
                  <a:pt x="0" y="1778"/>
                  <a:pt x="0" y="3940"/>
                </a:cubicBezTo>
                <a:lnTo>
                  <a:pt x="0" y="16196"/>
                </a:lnTo>
                <a:cubicBezTo>
                  <a:pt x="0" y="19194"/>
                  <a:pt x="4765" y="21600"/>
                  <a:pt x="10783" y="21600"/>
                </a:cubicBezTo>
                <a:cubicBezTo>
                  <a:pt x="16765" y="21600"/>
                  <a:pt x="21600" y="19194"/>
                  <a:pt x="21600" y="16196"/>
                </a:cubicBezTo>
                <a:lnTo>
                  <a:pt x="21600" y="4916"/>
                </a:lnTo>
                <a:lnTo>
                  <a:pt x="18643" y="4916"/>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2" name="Google Shape;842;p63"/>
          <p:cNvSpPr/>
          <p:nvPr/>
        </p:nvSpPr>
        <p:spPr>
          <a:xfrm>
            <a:off x="7171625" y="6547367"/>
            <a:ext cx="799794" cy="799794"/>
          </a:xfrm>
          <a:custGeom>
            <a:rect b="b" l="l" r="r" t="t"/>
            <a:pathLst>
              <a:path extrusionOk="0" h="21600" w="21600">
                <a:moveTo>
                  <a:pt x="21600" y="19191"/>
                </a:moveTo>
                <a:lnTo>
                  <a:pt x="21600" y="2409"/>
                </a:lnTo>
                <a:cubicBezTo>
                  <a:pt x="21600" y="1087"/>
                  <a:pt x="20514" y="0"/>
                  <a:pt x="19193" y="0"/>
                </a:cubicBezTo>
                <a:lnTo>
                  <a:pt x="2407" y="0"/>
                </a:lnTo>
                <a:cubicBezTo>
                  <a:pt x="1086" y="0"/>
                  <a:pt x="0" y="1087"/>
                  <a:pt x="0" y="2409"/>
                </a:cubicBezTo>
                <a:lnTo>
                  <a:pt x="0" y="19191"/>
                </a:lnTo>
                <a:cubicBezTo>
                  <a:pt x="0" y="20534"/>
                  <a:pt x="1086" y="21600"/>
                  <a:pt x="2407" y="21600"/>
                </a:cubicBezTo>
                <a:lnTo>
                  <a:pt x="19193" y="21600"/>
                </a:lnTo>
                <a:cubicBezTo>
                  <a:pt x="20514" y="21600"/>
                  <a:pt x="21600" y="20534"/>
                  <a:pt x="21600" y="19191"/>
                </a:cubicBezTo>
                <a:close/>
                <a:moveTo>
                  <a:pt x="6625" y="12580"/>
                </a:moveTo>
                <a:lnTo>
                  <a:pt x="9628" y="16184"/>
                </a:lnTo>
                <a:lnTo>
                  <a:pt x="13846" y="10768"/>
                </a:lnTo>
                <a:lnTo>
                  <a:pt x="19257" y="17996"/>
                </a:lnTo>
                <a:lnTo>
                  <a:pt x="2471" y="17996"/>
                </a:lnTo>
                <a:lnTo>
                  <a:pt x="6625" y="1258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3" name="Google Shape;843;p63"/>
          <p:cNvSpPr/>
          <p:nvPr/>
        </p:nvSpPr>
        <p:spPr>
          <a:xfrm>
            <a:off x="7205372" y="8241237"/>
            <a:ext cx="625374" cy="712854"/>
          </a:xfrm>
          <a:custGeom>
            <a:rect b="b" l="l" r="r" t="t"/>
            <a:pathLst>
              <a:path extrusionOk="0" h="21600" w="21600">
                <a:moveTo>
                  <a:pt x="0" y="0"/>
                </a:moveTo>
                <a:lnTo>
                  <a:pt x="0" y="2703"/>
                </a:lnTo>
                <a:lnTo>
                  <a:pt x="21518" y="2703"/>
                </a:lnTo>
                <a:lnTo>
                  <a:pt x="21518" y="0"/>
                </a:lnTo>
                <a:lnTo>
                  <a:pt x="0" y="0"/>
                </a:lnTo>
                <a:close/>
                <a:moveTo>
                  <a:pt x="0" y="13491"/>
                </a:moveTo>
                <a:lnTo>
                  <a:pt x="6171" y="13491"/>
                </a:lnTo>
                <a:lnTo>
                  <a:pt x="6171" y="21600"/>
                </a:lnTo>
                <a:lnTo>
                  <a:pt x="15429" y="21600"/>
                </a:lnTo>
                <a:lnTo>
                  <a:pt x="15429" y="13491"/>
                </a:lnTo>
                <a:lnTo>
                  <a:pt x="21600" y="13491"/>
                </a:lnTo>
                <a:lnTo>
                  <a:pt x="10786" y="4043"/>
                </a:lnTo>
                <a:lnTo>
                  <a:pt x="0" y="1349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4" name="Google Shape;844;p63"/>
          <p:cNvSpPr/>
          <p:nvPr/>
        </p:nvSpPr>
        <p:spPr>
          <a:xfrm>
            <a:off x="9665779" y="6623005"/>
            <a:ext cx="454896" cy="576990"/>
          </a:xfrm>
          <a:custGeom>
            <a:rect b="b" l="l" r="r" t="t"/>
            <a:pathLst>
              <a:path extrusionOk="0" h="21600" w="21600">
                <a:moveTo>
                  <a:pt x="0" y="0"/>
                </a:moveTo>
                <a:lnTo>
                  <a:pt x="0" y="21600"/>
                </a:lnTo>
                <a:lnTo>
                  <a:pt x="21600" y="10756"/>
                </a:lnTo>
                <a:lnTo>
                  <a:pt x="0"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5" name="Google Shape;845;p63"/>
          <p:cNvSpPr/>
          <p:nvPr/>
        </p:nvSpPr>
        <p:spPr>
          <a:xfrm>
            <a:off x="9460455" y="8119430"/>
            <a:ext cx="858924" cy="858924"/>
          </a:xfrm>
          <a:custGeom>
            <a:rect b="b" l="l" r="r" t="t"/>
            <a:pathLst>
              <a:path extrusionOk="0" h="21600" w="21600">
                <a:moveTo>
                  <a:pt x="10800" y="0"/>
                </a:moveTo>
                <a:cubicBezTo>
                  <a:pt x="4815" y="0"/>
                  <a:pt x="0" y="4820"/>
                  <a:pt x="0" y="10810"/>
                </a:cubicBezTo>
                <a:cubicBezTo>
                  <a:pt x="0" y="16780"/>
                  <a:pt x="4815" y="21600"/>
                  <a:pt x="10800" y="21600"/>
                </a:cubicBezTo>
                <a:cubicBezTo>
                  <a:pt x="16785" y="21600"/>
                  <a:pt x="21600" y="16780"/>
                  <a:pt x="21600" y="10810"/>
                </a:cubicBezTo>
                <a:cubicBezTo>
                  <a:pt x="21600" y="4820"/>
                  <a:pt x="16785" y="0"/>
                  <a:pt x="10800" y="0"/>
                </a:cubicBezTo>
                <a:close/>
                <a:moveTo>
                  <a:pt x="8680" y="15669"/>
                </a:moveTo>
                <a:lnTo>
                  <a:pt x="8680" y="5931"/>
                </a:lnTo>
                <a:lnTo>
                  <a:pt x="15160" y="10810"/>
                </a:lnTo>
                <a:lnTo>
                  <a:pt x="8680" y="156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6" name="Google Shape;846;p63"/>
          <p:cNvSpPr/>
          <p:nvPr/>
        </p:nvSpPr>
        <p:spPr>
          <a:xfrm>
            <a:off x="9505698" y="9925591"/>
            <a:ext cx="771444" cy="514458"/>
          </a:xfrm>
          <a:custGeom>
            <a:rect b="b" l="l" r="r" t="t"/>
            <a:pathLst>
              <a:path extrusionOk="0" h="21600" w="21600">
                <a:moveTo>
                  <a:pt x="16812" y="8150"/>
                </a:moveTo>
                <a:lnTo>
                  <a:pt x="16812" y="1789"/>
                </a:lnTo>
                <a:cubicBezTo>
                  <a:pt x="16812" y="762"/>
                  <a:pt x="16239" y="0"/>
                  <a:pt x="15621" y="0"/>
                </a:cubicBezTo>
                <a:lnTo>
                  <a:pt x="1169" y="0"/>
                </a:lnTo>
                <a:cubicBezTo>
                  <a:pt x="485" y="0"/>
                  <a:pt x="0" y="861"/>
                  <a:pt x="0" y="1789"/>
                </a:cubicBezTo>
                <a:lnTo>
                  <a:pt x="0" y="19844"/>
                </a:lnTo>
                <a:cubicBezTo>
                  <a:pt x="0" y="20871"/>
                  <a:pt x="552" y="21600"/>
                  <a:pt x="1169" y="21600"/>
                </a:cubicBezTo>
                <a:lnTo>
                  <a:pt x="15621" y="21600"/>
                </a:lnTo>
                <a:cubicBezTo>
                  <a:pt x="16305" y="21600"/>
                  <a:pt x="16812" y="20772"/>
                  <a:pt x="16812" y="19844"/>
                </a:cubicBezTo>
                <a:lnTo>
                  <a:pt x="16812" y="13483"/>
                </a:lnTo>
                <a:lnTo>
                  <a:pt x="21600" y="20672"/>
                </a:lnTo>
                <a:lnTo>
                  <a:pt x="21600" y="861"/>
                </a:lnTo>
                <a:lnTo>
                  <a:pt x="16812" y="815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7" name="Google Shape;847;p63"/>
          <p:cNvSpPr/>
          <p:nvPr/>
        </p:nvSpPr>
        <p:spPr>
          <a:xfrm>
            <a:off x="11698139" y="9734184"/>
            <a:ext cx="862326" cy="778788"/>
          </a:xfrm>
          <a:custGeom>
            <a:rect b="b" l="l" r="r" t="t"/>
            <a:pathLst>
              <a:path extrusionOk="0" h="21600" w="21600">
                <a:moveTo>
                  <a:pt x="10830" y="4759"/>
                </a:moveTo>
                <a:lnTo>
                  <a:pt x="10830" y="0"/>
                </a:lnTo>
                <a:lnTo>
                  <a:pt x="0" y="0"/>
                </a:lnTo>
                <a:lnTo>
                  <a:pt x="0" y="21600"/>
                </a:lnTo>
                <a:lnTo>
                  <a:pt x="21600" y="21600"/>
                </a:lnTo>
                <a:lnTo>
                  <a:pt x="21600" y="4759"/>
                </a:lnTo>
                <a:lnTo>
                  <a:pt x="10830" y="4759"/>
                </a:lnTo>
                <a:close/>
                <a:moveTo>
                  <a:pt x="4356" y="19188"/>
                </a:moveTo>
                <a:lnTo>
                  <a:pt x="2178" y="19188"/>
                </a:lnTo>
                <a:lnTo>
                  <a:pt x="2178" y="16754"/>
                </a:lnTo>
                <a:lnTo>
                  <a:pt x="4356" y="16754"/>
                </a:lnTo>
                <a:lnTo>
                  <a:pt x="4356" y="19188"/>
                </a:lnTo>
                <a:close/>
                <a:moveTo>
                  <a:pt x="4356" y="14342"/>
                </a:moveTo>
                <a:lnTo>
                  <a:pt x="2178" y="14342"/>
                </a:lnTo>
                <a:lnTo>
                  <a:pt x="2178" y="11929"/>
                </a:lnTo>
                <a:lnTo>
                  <a:pt x="4356" y="11929"/>
                </a:lnTo>
                <a:lnTo>
                  <a:pt x="4356" y="14342"/>
                </a:lnTo>
                <a:close/>
                <a:moveTo>
                  <a:pt x="4356" y="9583"/>
                </a:moveTo>
                <a:lnTo>
                  <a:pt x="2178" y="9583"/>
                </a:lnTo>
                <a:lnTo>
                  <a:pt x="2178" y="7171"/>
                </a:lnTo>
                <a:lnTo>
                  <a:pt x="4356" y="7171"/>
                </a:lnTo>
                <a:lnTo>
                  <a:pt x="4356" y="9583"/>
                </a:lnTo>
                <a:close/>
                <a:moveTo>
                  <a:pt x="4356" y="4759"/>
                </a:moveTo>
                <a:lnTo>
                  <a:pt x="2178" y="4759"/>
                </a:lnTo>
                <a:lnTo>
                  <a:pt x="2178" y="2346"/>
                </a:lnTo>
                <a:lnTo>
                  <a:pt x="4356" y="2346"/>
                </a:lnTo>
                <a:lnTo>
                  <a:pt x="4356" y="4759"/>
                </a:lnTo>
                <a:close/>
                <a:moveTo>
                  <a:pt x="8652" y="19188"/>
                </a:moveTo>
                <a:lnTo>
                  <a:pt x="6533" y="19188"/>
                </a:lnTo>
                <a:lnTo>
                  <a:pt x="6533" y="16754"/>
                </a:lnTo>
                <a:lnTo>
                  <a:pt x="8711" y="16754"/>
                </a:lnTo>
                <a:lnTo>
                  <a:pt x="8711" y="19188"/>
                </a:lnTo>
                <a:lnTo>
                  <a:pt x="8652" y="19188"/>
                </a:lnTo>
                <a:close/>
                <a:moveTo>
                  <a:pt x="8652" y="14342"/>
                </a:moveTo>
                <a:lnTo>
                  <a:pt x="6533" y="14342"/>
                </a:lnTo>
                <a:lnTo>
                  <a:pt x="6533" y="11929"/>
                </a:lnTo>
                <a:lnTo>
                  <a:pt x="8711" y="11929"/>
                </a:lnTo>
                <a:lnTo>
                  <a:pt x="8711" y="14342"/>
                </a:lnTo>
                <a:lnTo>
                  <a:pt x="8652" y="14342"/>
                </a:lnTo>
                <a:close/>
                <a:moveTo>
                  <a:pt x="8652" y="9583"/>
                </a:moveTo>
                <a:lnTo>
                  <a:pt x="6533" y="9583"/>
                </a:lnTo>
                <a:lnTo>
                  <a:pt x="6533" y="7171"/>
                </a:lnTo>
                <a:lnTo>
                  <a:pt x="8711" y="7171"/>
                </a:lnTo>
                <a:lnTo>
                  <a:pt x="8711" y="9583"/>
                </a:lnTo>
                <a:lnTo>
                  <a:pt x="8652" y="9583"/>
                </a:lnTo>
                <a:close/>
                <a:moveTo>
                  <a:pt x="8652" y="4759"/>
                </a:moveTo>
                <a:lnTo>
                  <a:pt x="6533" y="4759"/>
                </a:lnTo>
                <a:lnTo>
                  <a:pt x="6533" y="2346"/>
                </a:lnTo>
                <a:lnTo>
                  <a:pt x="8711" y="2346"/>
                </a:lnTo>
                <a:lnTo>
                  <a:pt x="8711" y="4759"/>
                </a:lnTo>
                <a:lnTo>
                  <a:pt x="8652" y="4759"/>
                </a:lnTo>
                <a:close/>
                <a:moveTo>
                  <a:pt x="19482" y="19188"/>
                </a:moveTo>
                <a:lnTo>
                  <a:pt x="10830" y="19188"/>
                </a:lnTo>
                <a:lnTo>
                  <a:pt x="10830" y="16754"/>
                </a:lnTo>
                <a:lnTo>
                  <a:pt x="13008" y="16754"/>
                </a:lnTo>
                <a:lnTo>
                  <a:pt x="13008" y="14342"/>
                </a:lnTo>
                <a:lnTo>
                  <a:pt x="10830" y="14342"/>
                </a:lnTo>
                <a:lnTo>
                  <a:pt x="10830" y="11929"/>
                </a:lnTo>
                <a:lnTo>
                  <a:pt x="13008" y="11929"/>
                </a:lnTo>
                <a:lnTo>
                  <a:pt x="13008" y="9517"/>
                </a:lnTo>
                <a:lnTo>
                  <a:pt x="10830" y="9517"/>
                </a:lnTo>
                <a:lnTo>
                  <a:pt x="10830" y="7105"/>
                </a:lnTo>
                <a:lnTo>
                  <a:pt x="19482" y="7105"/>
                </a:lnTo>
                <a:lnTo>
                  <a:pt x="19482" y="19188"/>
                </a:lnTo>
                <a:close/>
                <a:moveTo>
                  <a:pt x="17304" y="9583"/>
                </a:moveTo>
                <a:lnTo>
                  <a:pt x="15106" y="9583"/>
                </a:lnTo>
                <a:lnTo>
                  <a:pt x="15106" y="11995"/>
                </a:lnTo>
                <a:lnTo>
                  <a:pt x="17304" y="11995"/>
                </a:lnTo>
                <a:lnTo>
                  <a:pt x="17304" y="9583"/>
                </a:lnTo>
                <a:close/>
                <a:moveTo>
                  <a:pt x="17304" y="14342"/>
                </a:moveTo>
                <a:lnTo>
                  <a:pt x="15106" y="14342"/>
                </a:lnTo>
                <a:lnTo>
                  <a:pt x="15106" y="16754"/>
                </a:lnTo>
                <a:lnTo>
                  <a:pt x="17304" y="16754"/>
                </a:lnTo>
                <a:lnTo>
                  <a:pt x="17304" y="1434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8" name="Google Shape;848;p63"/>
          <p:cNvSpPr/>
          <p:nvPr/>
        </p:nvSpPr>
        <p:spPr>
          <a:xfrm>
            <a:off x="11698139" y="6509546"/>
            <a:ext cx="862326" cy="865296"/>
          </a:xfrm>
          <a:custGeom>
            <a:rect b="b" l="l" r="r" t="t"/>
            <a:pathLst>
              <a:path extrusionOk="0" h="21600" w="21600">
                <a:moveTo>
                  <a:pt x="10800" y="0"/>
                </a:moveTo>
                <a:cubicBezTo>
                  <a:pt x="4837" y="0"/>
                  <a:pt x="0" y="4853"/>
                  <a:pt x="0" y="10810"/>
                </a:cubicBezTo>
                <a:cubicBezTo>
                  <a:pt x="0" y="16767"/>
                  <a:pt x="4837" y="21600"/>
                  <a:pt x="10800" y="21600"/>
                </a:cubicBezTo>
                <a:cubicBezTo>
                  <a:pt x="16743" y="21600"/>
                  <a:pt x="21600" y="16767"/>
                  <a:pt x="21600" y="10810"/>
                </a:cubicBezTo>
                <a:cubicBezTo>
                  <a:pt x="21600" y="4853"/>
                  <a:pt x="16743" y="0"/>
                  <a:pt x="10800" y="0"/>
                </a:cubicBezTo>
                <a:close/>
                <a:moveTo>
                  <a:pt x="10800" y="19430"/>
                </a:moveTo>
                <a:cubicBezTo>
                  <a:pt x="6002" y="19430"/>
                  <a:pt x="2172" y="15584"/>
                  <a:pt x="2172" y="10810"/>
                </a:cubicBezTo>
                <a:cubicBezTo>
                  <a:pt x="2172" y="8798"/>
                  <a:pt x="2843" y="6963"/>
                  <a:pt x="4008" y="5523"/>
                </a:cubicBezTo>
                <a:lnTo>
                  <a:pt x="16072" y="17596"/>
                </a:lnTo>
                <a:cubicBezTo>
                  <a:pt x="14630" y="18700"/>
                  <a:pt x="12814" y="19430"/>
                  <a:pt x="10800" y="19430"/>
                </a:cubicBezTo>
                <a:close/>
                <a:moveTo>
                  <a:pt x="17572" y="16037"/>
                </a:moveTo>
                <a:lnTo>
                  <a:pt x="5509" y="3965"/>
                </a:lnTo>
                <a:cubicBezTo>
                  <a:pt x="6950" y="2781"/>
                  <a:pt x="8806" y="2111"/>
                  <a:pt x="10800" y="2111"/>
                </a:cubicBezTo>
                <a:cubicBezTo>
                  <a:pt x="15578" y="2111"/>
                  <a:pt x="19428" y="5957"/>
                  <a:pt x="19428" y="10751"/>
                </a:cubicBezTo>
                <a:cubicBezTo>
                  <a:pt x="19428" y="12743"/>
                  <a:pt x="18757" y="14597"/>
                  <a:pt x="17572" y="1603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49" name="Google Shape;849;p63"/>
          <p:cNvSpPr/>
          <p:nvPr/>
        </p:nvSpPr>
        <p:spPr>
          <a:xfrm>
            <a:off x="11698139" y="8234274"/>
            <a:ext cx="862326" cy="688878"/>
          </a:xfrm>
          <a:custGeom>
            <a:rect b="b" l="l" r="r" t="t"/>
            <a:pathLst>
              <a:path extrusionOk="0" h="21600" w="21600">
                <a:moveTo>
                  <a:pt x="19428" y="0"/>
                </a:moveTo>
                <a:lnTo>
                  <a:pt x="2172" y="0"/>
                </a:lnTo>
                <a:cubicBezTo>
                  <a:pt x="987" y="0"/>
                  <a:pt x="0" y="1186"/>
                  <a:pt x="0" y="2719"/>
                </a:cubicBezTo>
                <a:lnTo>
                  <a:pt x="0" y="18881"/>
                </a:lnTo>
                <a:cubicBezTo>
                  <a:pt x="0" y="20364"/>
                  <a:pt x="948" y="21600"/>
                  <a:pt x="2172" y="21600"/>
                </a:cubicBezTo>
                <a:lnTo>
                  <a:pt x="19428" y="21600"/>
                </a:lnTo>
                <a:cubicBezTo>
                  <a:pt x="20593" y="21600"/>
                  <a:pt x="21600" y="20414"/>
                  <a:pt x="21600" y="18881"/>
                </a:cubicBezTo>
                <a:lnTo>
                  <a:pt x="21600" y="2719"/>
                </a:lnTo>
                <a:cubicBezTo>
                  <a:pt x="21600" y="1236"/>
                  <a:pt x="20593" y="0"/>
                  <a:pt x="19428" y="0"/>
                </a:cubicBezTo>
                <a:close/>
                <a:moveTo>
                  <a:pt x="19428" y="5437"/>
                </a:moveTo>
                <a:lnTo>
                  <a:pt x="10800" y="12184"/>
                </a:lnTo>
                <a:lnTo>
                  <a:pt x="2172" y="5437"/>
                </a:lnTo>
                <a:lnTo>
                  <a:pt x="2172" y="2719"/>
                </a:lnTo>
                <a:lnTo>
                  <a:pt x="10800" y="9465"/>
                </a:lnTo>
                <a:lnTo>
                  <a:pt x="19428" y="2719"/>
                </a:lnTo>
                <a:lnTo>
                  <a:pt x="19428" y="543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0" name="Google Shape;850;p63"/>
          <p:cNvSpPr/>
          <p:nvPr/>
        </p:nvSpPr>
        <p:spPr>
          <a:xfrm>
            <a:off x="14043700" y="6585186"/>
            <a:ext cx="883332" cy="757296"/>
          </a:xfrm>
          <a:custGeom>
            <a:rect b="b" l="l" r="r" t="t"/>
            <a:pathLst>
              <a:path extrusionOk="0" h="21600" w="21600">
                <a:moveTo>
                  <a:pt x="0" y="21600"/>
                </a:moveTo>
                <a:lnTo>
                  <a:pt x="21600" y="10800"/>
                </a:lnTo>
                <a:lnTo>
                  <a:pt x="0" y="0"/>
                </a:lnTo>
                <a:lnTo>
                  <a:pt x="0" y="8392"/>
                </a:lnTo>
                <a:lnTo>
                  <a:pt x="15437" y="10800"/>
                </a:lnTo>
                <a:lnTo>
                  <a:pt x="0" y="13208"/>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1" name="Google Shape;851;p63"/>
          <p:cNvSpPr/>
          <p:nvPr/>
        </p:nvSpPr>
        <p:spPr>
          <a:xfrm>
            <a:off x="13852297" y="8185558"/>
            <a:ext cx="1074870" cy="716256"/>
          </a:xfrm>
          <a:custGeom>
            <a:rect b="b" l="l" r="r" t="t"/>
            <a:pathLst>
              <a:path extrusionOk="0" h="21600" w="21600">
                <a:moveTo>
                  <a:pt x="18018" y="18906"/>
                </a:moveTo>
                <a:cubicBezTo>
                  <a:pt x="19001" y="18906"/>
                  <a:pt x="19809" y="17714"/>
                  <a:pt x="19809" y="16212"/>
                </a:cubicBezTo>
                <a:lnTo>
                  <a:pt x="19809" y="2694"/>
                </a:lnTo>
                <a:cubicBezTo>
                  <a:pt x="19809" y="1216"/>
                  <a:pt x="19001" y="0"/>
                  <a:pt x="18018" y="0"/>
                </a:cubicBezTo>
                <a:lnTo>
                  <a:pt x="3613" y="0"/>
                </a:lnTo>
                <a:cubicBezTo>
                  <a:pt x="2631" y="0"/>
                  <a:pt x="1822" y="1216"/>
                  <a:pt x="1822" y="2694"/>
                </a:cubicBezTo>
                <a:lnTo>
                  <a:pt x="1822" y="16212"/>
                </a:lnTo>
                <a:cubicBezTo>
                  <a:pt x="1822" y="17714"/>
                  <a:pt x="2631" y="18906"/>
                  <a:pt x="3613" y="18906"/>
                </a:cubicBezTo>
                <a:lnTo>
                  <a:pt x="0" y="18906"/>
                </a:lnTo>
                <a:lnTo>
                  <a:pt x="0" y="21600"/>
                </a:lnTo>
                <a:lnTo>
                  <a:pt x="21600" y="21600"/>
                </a:lnTo>
                <a:lnTo>
                  <a:pt x="21600" y="18906"/>
                </a:lnTo>
                <a:lnTo>
                  <a:pt x="18018" y="18906"/>
                </a:lnTo>
                <a:close/>
                <a:moveTo>
                  <a:pt x="3613" y="2623"/>
                </a:moveTo>
                <a:lnTo>
                  <a:pt x="18018" y="2623"/>
                </a:lnTo>
                <a:lnTo>
                  <a:pt x="18018" y="16164"/>
                </a:lnTo>
                <a:lnTo>
                  <a:pt x="3613" y="16164"/>
                </a:lnTo>
                <a:lnTo>
                  <a:pt x="3613" y="262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2" name="Google Shape;852;p63"/>
          <p:cNvSpPr/>
          <p:nvPr/>
        </p:nvSpPr>
        <p:spPr>
          <a:xfrm>
            <a:off x="13852297" y="9744626"/>
            <a:ext cx="1074870" cy="761184"/>
          </a:xfrm>
          <a:custGeom>
            <a:rect b="b" l="l" r="r" t="t"/>
            <a:pathLst>
              <a:path extrusionOk="0" h="21600" w="21600">
                <a:moveTo>
                  <a:pt x="19809" y="19071"/>
                </a:moveTo>
                <a:lnTo>
                  <a:pt x="19809" y="0"/>
                </a:lnTo>
                <a:lnTo>
                  <a:pt x="1791" y="0"/>
                </a:lnTo>
                <a:lnTo>
                  <a:pt x="1791" y="19071"/>
                </a:lnTo>
                <a:lnTo>
                  <a:pt x="0" y="19071"/>
                </a:lnTo>
                <a:lnTo>
                  <a:pt x="0" y="21600"/>
                </a:lnTo>
                <a:lnTo>
                  <a:pt x="21600" y="21600"/>
                </a:lnTo>
                <a:lnTo>
                  <a:pt x="21600" y="19071"/>
                </a:lnTo>
                <a:lnTo>
                  <a:pt x="19809" y="19071"/>
                </a:lnTo>
                <a:close/>
                <a:moveTo>
                  <a:pt x="12615" y="19071"/>
                </a:moveTo>
                <a:lnTo>
                  <a:pt x="8985" y="19071"/>
                </a:lnTo>
                <a:lnTo>
                  <a:pt x="8985" y="17817"/>
                </a:lnTo>
                <a:lnTo>
                  <a:pt x="12615" y="17817"/>
                </a:lnTo>
                <a:lnTo>
                  <a:pt x="12615" y="19071"/>
                </a:lnTo>
                <a:close/>
                <a:moveTo>
                  <a:pt x="18018" y="15221"/>
                </a:moveTo>
                <a:lnTo>
                  <a:pt x="3613" y="15221"/>
                </a:lnTo>
                <a:lnTo>
                  <a:pt x="3613" y="2529"/>
                </a:lnTo>
                <a:lnTo>
                  <a:pt x="18018" y="2529"/>
                </a:lnTo>
                <a:lnTo>
                  <a:pt x="18018" y="1522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3" name="Google Shape;853;p63"/>
          <p:cNvSpPr/>
          <p:nvPr/>
        </p:nvSpPr>
        <p:spPr>
          <a:xfrm>
            <a:off x="16465825" y="6422421"/>
            <a:ext cx="580932" cy="914598"/>
          </a:xfrm>
          <a:custGeom>
            <a:rect b="b" l="l" r="r" t="t"/>
            <a:pathLst>
              <a:path extrusionOk="0" h="21600" w="21600">
                <a:moveTo>
                  <a:pt x="16963" y="0"/>
                </a:moveTo>
                <a:lnTo>
                  <a:pt x="4637" y="0"/>
                </a:lnTo>
                <a:cubicBezTo>
                  <a:pt x="2054" y="0"/>
                  <a:pt x="0" y="1307"/>
                  <a:pt x="0" y="2950"/>
                </a:cubicBezTo>
                <a:lnTo>
                  <a:pt x="0" y="18650"/>
                </a:lnTo>
                <a:cubicBezTo>
                  <a:pt x="0" y="20275"/>
                  <a:pt x="2054" y="21600"/>
                  <a:pt x="4637" y="21600"/>
                </a:cubicBezTo>
                <a:lnTo>
                  <a:pt x="16963" y="21600"/>
                </a:lnTo>
                <a:cubicBezTo>
                  <a:pt x="19546" y="21600"/>
                  <a:pt x="21600" y="20275"/>
                  <a:pt x="21600" y="18650"/>
                </a:cubicBezTo>
                <a:lnTo>
                  <a:pt x="21600" y="2950"/>
                </a:lnTo>
                <a:cubicBezTo>
                  <a:pt x="21600" y="1307"/>
                  <a:pt x="19546" y="0"/>
                  <a:pt x="16963" y="0"/>
                </a:cubicBezTo>
                <a:close/>
                <a:moveTo>
                  <a:pt x="13911" y="19640"/>
                </a:moveTo>
                <a:lnTo>
                  <a:pt x="7689" y="19640"/>
                </a:lnTo>
                <a:lnTo>
                  <a:pt x="7689" y="18650"/>
                </a:lnTo>
                <a:lnTo>
                  <a:pt x="13911" y="18650"/>
                </a:lnTo>
                <a:lnTo>
                  <a:pt x="13911" y="19640"/>
                </a:lnTo>
                <a:close/>
                <a:moveTo>
                  <a:pt x="18959" y="16690"/>
                </a:moveTo>
                <a:lnTo>
                  <a:pt x="2729" y="16690"/>
                </a:lnTo>
                <a:lnTo>
                  <a:pt x="2729" y="2950"/>
                </a:lnTo>
                <a:lnTo>
                  <a:pt x="18959" y="2950"/>
                </a:lnTo>
                <a:lnTo>
                  <a:pt x="18959" y="1669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4" name="Google Shape;854;p63"/>
          <p:cNvSpPr/>
          <p:nvPr/>
        </p:nvSpPr>
        <p:spPr>
          <a:xfrm>
            <a:off x="16486705" y="8053646"/>
            <a:ext cx="541836" cy="914598"/>
          </a:xfrm>
          <a:custGeom>
            <a:rect b="b" l="l" r="r" t="t"/>
            <a:pathLst>
              <a:path extrusionOk="0" h="21600" w="21600">
                <a:moveTo>
                  <a:pt x="17412" y="0"/>
                </a:moveTo>
                <a:lnTo>
                  <a:pt x="4188" y="0"/>
                </a:lnTo>
                <a:cubicBezTo>
                  <a:pt x="1889" y="0"/>
                  <a:pt x="0" y="1117"/>
                  <a:pt x="0" y="2477"/>
                </a:cubicBezTo>
                <a:lnTo>
                  <a:pt x="0" y="19142"/>
                </a:lnTo>
                <a:cubicBezTo>
                  <a:pt x="0" y="20501"/>
                  <a:pt x="1889" y="21600"/>
                  <a:pt x="4188" y="21600"/>
                </a:cubicBezTo>
                <a:lnTo>
                  <a:pt x="17412" y="21600"/>
                </a:lnTo>
                <a:cubicBezTo>
                  <a:pt x="19742" y="21600"/>
                  <a:pt x="21600" y="20501"/>
                  <a:pt x="21600" y="19142"/>
                </a:cubicBezTo>
                <a:lnTo>
                  <a:pt x="21600" y="2477"/>
                </a:lnTo>
                <a:cubicBezTo>
                  <a:pt x="21600" y="1117"/>
                  <a:pt x="19742" y="0"/>
                  <a:pt x="17412" y="0"/>
                </a:cubicBezTo>
                <a:close/>
                <a:moveTo>
                  <a:pt x="10863" y="20613"/>
                </a:moveTo>
                <a:cubicBezTo>
                  <a:pt x="9509" y="20613"/>
                  <a:pt x="8376" y="19980"/>
                  <a:pt x="8376" y="19142"/>
                </a:cubicBezTo>
                <a:cubicBezTo>
                  <a:pt x="8376" y="18286"/>
                  <a:pt x="9446" y="17671"/>
                  <a:pt x="10863" y="17671"/>
                </a:cubicBezTo>
                <a:cubicBezTo>
                  <a:pt x="12311" y="17671"/>
                  <a:pt x="13350" y="18286"/>
                  <a:pt x="13350" y="19142"/>
                </a:cubicBezTo>
                <a:cubicBezTo>
                  <a:pt x="13350" y="19980"/>
                  <a:pt x="12185" y="20613"/>
                  <a:pt x="10863" y="20613"/>
                </a:cubicBezTo>
                <a:close/>
                <a:moveTo>
                  <a:pt x="18325" y="16666"/>
                </a:moveTo>
                <a:lnTo>
                  <a:pt x="3401" y="16666"/>
                </a:lnTo>
                <a:lnTo>
                  <a:pt x="3401" y="2942"/>
                </a:lnTo>
                <a:lnTo>
                  <a:pt x="18325" y="2942"/>
                </a:lnTo>
                <a:lnTo>
                  <a:pt x="18325" y="1666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5" name="Google Shape;855;p63"/>
          <p:cNvSpPr/>
          <p:nvPr/>
        </p:nvSpPr>
        <p:spPr>
          <a:xfrm>
            <a:off x="16382305" y="9707266"/>
            <a:ext cx="688878" cy="841320"/>
          </a:xfrm>
          <a:custGeom>
            <a:rect b="b" l="l" r="r" t="t"/>
            <a:pathLst>
              <a:path extrusionOk="0" h="21600" w="21600">
                <a:moveTo>
                  <a:pt x="10800" y="0"/>
                </a:moveTo>
                <a:lnTo>
                  <a:pt x="0" y="3948"/>
                </a:lnTo>
                <a:lnTo>
                  <a:pt x="0" y="9818"/>
                </a:lnTo>
                <a:cubicBezTo>
                  <a:pt x="0" y="15243"/>
                  <a:pt x="4643" y="20345"/>
                  <a:pt x="10800" y="21600"/>
                </a:cubicBezTo>
                <a:cubicBezTo>
                  <a:pt x="16957" y="20345"/>
                  <a:pt x="21600" y="15243"/>
                  <a:pt x="21600" y="9818"/>
                </a:cubicBezTo>
                <a:lnTo>
                  <a:pt x="21600" y="3948"/>
                </a:lnTo>
                <a:lnTo>
                  <a:pt x="10800" y="0"/>
                </a:lnTo>
                <a:close/>
                <a:moveTo>
                  <a:pt x="10800" y="10749"/>
                </a:moveTo>
                <a:lnTo>
                  <a:pt x="19217" y="10749"/>
                </a:lnTo>
                <a:cubicBezTo>
                  <a:pt x="18571" y="14798"/>
                  <a:pt x="15294" y="18341"/>
                  <a:pt x="10800" y="19474"/>
                </a:cubicBezTo>
                <a:lnTo>
                  <a:pt x="10800" y="10749"/>
                </a:lnTo>
                <a:lnTo>
                  <a:pt x="2383" y="10749"/>
                </a:lnTo>
                <a:lnTo>
                  <a:pt x="2383" y="5142"/>
                </a:lnTo>
                <a:lnTo>
                  <a:pt x="10800" y="2105"/>
                </a:lnTo>
                <a:lnTo>
                  <a:pt x="10800" y="107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6" name="Google Shape;856;p63"/>
          <p:cNvSpPr/>
          <p:nvPr/>
        </p:nvSpPr>
        <p:spPr>
          <a:xfrm>
            <a:off x="18709680" y="6516971"/>
            <a:ext cx="860904" cy="785646"/>
          </a:xfrm>
          <a:custGeom>
            <a:rect b="b" l="l" r="r" t="t"/>
            <a:pathLst>
              <a:path extrusionOk="0" h="21600" w="21058">
                <a:moveTo>
                  <a:pt x="1254" y="19214"/>
                </a:moveTo>
                <a:lnTo>
                  <a:pt x="2604" y="19822"/>
                </a:lnTo>
                <a:lnTo>
                  <a:pt x="2604" y="9607"/>
                </a:lnTo>
                <a:lnTo>
                  <a:pt x="154" y="16265"/>
                </a:lnTo>
                <a:cubicBezTo>
                  <a:pt x="-270" y="17371"/>
                  <a:pt x="212" y="18716"/>
                  <a:pt x="1254" y="19214"/>
                </a:cubicBezTo>
                <a:close/>
                <a:moveTo>
                  <a:pt x="20906" y="14986"/>
                </a:moveTo>
                <a:lnTo>
                  <a:pt x="15891" y="1410"/>
                </a:lnTo>
                <a:cubicBezTo>
                  <a:pt x="15564" y="542"/>
                  <a:pt x="14850" y="43"/>
                  <a:pt x="14040" y="0"/>
                </a:cubicBezTo>
                <a:cubicBezTo>
                  <a:pt x="13770" y="0"/>
                  <a:pt x="13500" y="43"/>
                  <a:pt x="13230" y="173"/>
                </a:cubicBezTo>
                <a:lnTo>
                  <a:pt x="5766" y="3665"/>
                </a:lnTo>
                <a:cubicBezTo>
                  <a:pt x="5014" y="4034"/>
                  <a:pt x="4571" y="4836"/>
                  <a:pt x="4513" y="5682"/>
                </a:cubicBezTo>
                <a:cubicBezTo>
                  <a:pt x="4513" y="5986"/>
                  <a:pt x="4571" y="6289"/>
                  <a:pt x="4686" y="6593"/>
                </a:cubicBezTo>
                <a:lnTo>
                  <a:pt x="9681" y="20190"/>
                </a:lnTo>
                <a:cubicBezTo>
                  <a:pt x="10009" y="21036"/>
                  <a:pt x="10723" y="21600"/>
                  <a:pt x="11533" y="21600"/>
                </a:cubicBezTo>
                <a:cubicBezTo>
                  <a:pt x="11803" y="21600"/>
                  <a:pt x="12073" y="21535"/>
                  <a:pt x="12304" y="21405"/>
                </a:cubicBezTo>
                <a:lnTo>
                  <a:pt x="19710" y="17935"/>
                </a:lnTo>
                <a:cubicBezTo>
                  <a:pt x="20848" y="17436"/>
                  <a:pt x="21330" y="16157"/>
                  <a:pt x="20906" y="14986"/>
                </a:cubicBezTo>
                <a:close/>
                <a:moveTo>
                  <a:pt x="6634" y="6853"/>
                </a:moveTo>
                <a:cubicBezTo>
                  <a:pt x="6094" y="6853"/>
                  <a:pt x="5612" y="6354"/>
                  <a:pt x="5612" y="5682"/>
                </a:cubicBezTo>
                <a:cubicBezTo>
                  <a:pt x="5612" y="5010"/>
                  <a:pt x="6036" y="4511"/>
                  <a:pt x="6634" y="4511"/>
                </a:cubicBezTo>
                <a:cubicBezTo>
                  <a:pt x="7232" y="4511"/>
                  <a:pt x="7676" y="5010"/>
                  <a:pt x="7676" y="5682"/>
                </a:cubicBezTo>
                <a:cubicBezTo>
                  <a:pt x="7676" y="6354"/>
                  <a:pt x="7174" y="6853"/>
                  <a:pt x="6634" y="6853"/>
                </a:cubicBezTo>
                <a:close/>
                <a:moveTo>
                  <a:pt x="6634" y="21535"/>
                </a:moveTo>
                <a:lnTo>
                  <a:pt x="8100" y="21535"/>
                </a:lnTo>
                <a:lnTo>
                  <a:pt x="4629" y="12058"/>
                </a:lnTo>
                <a:lnTo>
                  <a:pt x="4629" y="19280"/>
                </a:lnTo>
                <a:cubicBezTo>
                  <a:pt x="4629" y="20494"/>
                  <a:pt x="5554" y="21535"/>
                  <a:pt x="6634" y="2153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7" name="Google Shape;857;p63"/>
          <p:cNvSpPr/>
          <p:nvPr/>
        </p:nvSpPr>
        <p:spPr>
          <a:xfrm>
            <a:off x="18768245" y="8209787"/>
            <a:ext cx="740178" cy="740178"/>
          </a:xfrm>
          <a:custGeom>
            <a:rect b="b" l="l" r="r" t="t"/>
            <a:pathLst>
              <a:path extrusionOk="0" h="21600" w="21600">
                <a:moveTo>
                  <a:pt x="0" y="16797"/>
                </a:moveTo>
                <a:lnTo>
                  <a:pt x="0" y="19187"/>
                </a:lnTo>
                <a:lnTo>
                  <a:pt x="7192" y="19187"/>
                </a:lnTo>
                <a:lnTo>
                  <a:pt x="7192" y="16797"/>
                </a:lnTo>
                <a:lnTo>
                  <a:pt x="0" y="16797"/>
                </a:lnTo>
                <a:close/>
                <a:moveTo>
                  <a:pt x="0" y="2390"/>
                </a:moveTo>
                <a:lnTo>
                  <a:pt x="0" y="4803"/>
                </a:lnTo>
                <a:lnTo>
                  <a:pt x="11995" y="4803"/>
                </a:lnTo>
                <a:lnTo>
                  <a:pt x="11995" y="2390"/>
                </a:lnTo>
                <a:lnTo>
                  <a:pt x="0" y="2390"/>
                </a:lnTo>
                <a:close/>
                <a:moveTo>
                  <a:pt x="11995" y="21600"/>
                </a:moveTo>
                <a:lnTo>
                  <a:pt x="11995" y="19187"/>
                </a:lnTo>
                <a:lnTo>
                  <a:pt x="21600" y="19187"/>
                </a:lnTo>
                <a:lnTo>
                  <a:pt x="21600" y="16797"/>
                </a:lnTo>
                <a:lnTo>
                  <a:pt x="11995" y="16797"/>
                </a:lnTo>
                <a:lnTo>
                  <a:pt x="11995" y="14408"/>
                </a:lnTo>
                <a:lnTo>
                  <a:pt x="9605" y="14408"/>
                </a:lnTo>
                <a:lnTo>
                  <a:pt x="9605" y="21600"/>
                </a:lnTo>
                <a:lnTo>
                  <a:pt x="11995" y="21600"/>
                </a:lnTo>
                <a:close/>
                <a:moveTo>
                  <a:pt x="4803" y="9605"/>
                </a:moveTo>
                <a:lnTo>
                  <a:pt x="0" y="9605"/>
                </a:lnTo>
                <a:lnTo>
                  <a:pt x="0" y="11995"/>
                </a:lnTo>
                <a:lnTo>
                  <a:pt x="4803" y="11995"/>
                </a:lnTo>
                <a:lnTo>
                  <a:pt x="4803" y="14408"/>
                </a:lnTo>
                <a:lnTo>
                  <a:pt x="7192" y="14408"/>
                </a:lnTo>
                <a:lnTo>
                  <a:pt x="7192" y="7192"/>
                </a:lnTo>
                <a:lnTo>
                  <a:pt x="4803" y="7192"/>
                </a:lnTo>
                <a:lnTo>
                  <a:pt x="4803" y="9605"/>
                </a:lnTo>
                <a:close/>
                <a:moveTo>
                  <a:pt x="21600" y="11995"/>
                </a:moveTo>
                <a:lnTo>
                  <a:pt x="21600" y="9605"/>
                </a:lnTo>
                <a:lnTo>
                  <a:pt x="9605" y="9605"/>
                </a:lnTo>
                <a:lnTo>
                  <a:pt x="9605" y="11995"/>
                </a:lnTo>
                <a:lnTo>
                  <a:pt x="21600" y="11995"/>
                </a:lnTo>
                <a:close/>
                <a:moveTo>
                  <a:pt x="14408" y="7192"/>
                </a:moveTo>
                <a:lnTo>
                  <a:pt x="16797" y="7192"/>
                </a:lnTo>
                <a:lnTo>
                  <a:pt x="16797" y="4803"/>
                </a:lnTo>
                <a:lnTo>
                  <a:pt x="21600" y="4803"/>
                </a:lnTo>
                <a:lnTo>
                  <a:pt x="21600" y="2390"/>
                </a:lnTo>
                <a:lnTo>
                  <a:pt x="16797" y="2390"/>
                </a:lnTo>
                <a:lnTo>
                  <a:pt x="16797" y="0"/>
                </a:lnTo>
                <a:lnTo>
                  <a:pt x="14408" y="0"/>
                </a:lnTo>
                <a:lnTo>
                  <a:pt x="14408"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8" name="Google Shape;858;p63"/>
          <p:cNvSpPr/>
          <p:nvPr/>
        </p:nvSpPr>
        <p:spPr>
          <a:xfrm>
            <a:off x="18785647" y="9685335"/>
            <a:ext cx="708912" cy="837918"/>
          </a:xfrm>
          <a:custGeom>
            <a:rect b="b" l="l" r="r" t="t"/>
            <a:pathLst>
              <a:path extrusionOk="0" h="21600" w="21600">
                <a:moveTo>
                  <a:pt x="10824" y="21600"/>
                </a:moveTo>
                <a:cubicBezTo>
                  <a:pt x="12264" y="21600"/>
                  <a:pt x="13416" y="20623"/>
                  <a:pt x="13416" y="19422"/>
                </a:cubicBezTo>
                <a:lnTo>
                  <a:pt x="8328" y="19422"/>
                </a:lnTo>
                <a:cubicBezTo>
                  <a:pt x="8256" y="20623"/>
                  <a:pt x="9408" y="21600"/>
                  <a:pt x="10824" y="21600"/>
                </a:cubicBezTo>
                <a:close/>
                <a:moveTo>
                  <a:pt x="19104" y="15106"/>
                </a:moveTo>
                <a:lnTo>
                  <a:pt x="19104" y="9202"/>
                </a:lnTo>
                <a:cubicBezTo>
                  <a:pt x="19104" y="5863"/>
                  <a:pt x="16392" y="3115"/>
                  <a:pt x="12720" y="2362"/>
                </a:cubicBezTo>
                <a:lnTo>
                  <a:pt x="12720" y="1608"/>
                </a:lnTo>
                <a:cubicBezTo>
                  <a:pt x="12720" y="692"/>
                  <a:pt x="11856" y="0"/>
                  <a:pt x="10824" y="0"/>
                </a:cubicBezTo>
                <a:cubicBezTo>
                  <a:pt x="9816" y="0"/>
                  <a:pt x="8928" y="753"/>
                  <a:pt x="8928" y="1608"/>
                </a:cubicBezTo>
                <a:lnTo>
                  <a:pt x="8928" y="2362"/>
                </a:lnTo>
                <a:cubicBezTo>
                  <a:pt x="5280" y="3115"/>
                  <a:pt x="2568" y="5863"/>
                  <a:pt x="2568" y="9202"/>
                </a:cubicBezTo>
                <a:lnTo>
                  <a:pt x="2568" y="15106"/>
                </a:lnTo>
                <a:lnTo>
                  <a:pt x="0" y="17304"/>
                </a:lnTo>
                <a:lnTo>
                  <a:pt x="0" y="18383"/>
                </a:lnTo>
                <a:lnTo>
                  <a:pt x="21600" y="18383"/>
                </a:lnTo>
                <a:lnTo>
                  <a:pt x="21600" y="17304"/>
                </a:lnTo>
                <a:lnTo>
                  <a:pt x="19104" y="1510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59" name="Google Shape;859;p63"/>
          <p:cNvSpPr/>
          <p:nvPr/>
        </p:nvSpPr>
        <p:spPr>
          <a:xfrm>
            <a:off x="20847230" y="8111424"/>
            <a:ext cx="1056780" cy="917568"/>
          </a:xfrm>
          <a:custGeom>
            <a:rect b="b" l="l" r="r" t="t"/>
            <a:pathLst>
              <a:path extrusionOk="0" h="21600" w="21600">
                <a:moveTo>
                  <a:pt x="14400" y="3770"/>
                </a:moveTo>
                <a:cubicBezTo>
                  <a:pt x="15304" y="3770"/>
                  <a:pt x="16047" y="2934"/>
                  <a:pt x="16047" y="1894"/>
                </a:cubicBezTo>
                <a:cubicBezTo>
                  <a:pt x="16047" y="836"/>
                  <a:pt x="15320" y="0"/>
                  <a:pt x="14400" y="0"/>
                </a:cubicBezTo>
                <a:cubicBezTo>
                  <a:pt x="13496" y="0"/>
                  <a:pt x="12753" y="836"/>
                  <a:pt x="12753" y="1894"/>
                </a:cubicBezTo>
                <a:cubicBezTo>
                  <a:pt x="12753" y="2934"/>
                  <a:pt x="13480" y="3770"/>
                  <a:pt x="14400" y="3770"/>
                </a:cubicBezTo>
                <a:close/>
                <a:moveTo>
                  <a:pt x="17080" y="11218"/>
                </a:moveTo>
                <a:cubicBezTo>
                  <a:pt x="14626" y="11218"/>
                  <a:pt x="12576" y="13521"/>
                  <a:pt x="12576" y="16400"/>
                </a:cubicBezTo>
                <a:cubicBezTo>
                  <a:pt x="12576" y="19241"/>
                  <a:pt x="14578" y="21600"/>
                  <a:pt x="17080" y="21600"/>
                </a:cubicBezTo>
                <a:cubicBezTo>
                  <a:pt x="19550" y="21600"/>
                  <a:pt x="21600" y="19278"/>
                  <a:pt x="21600" y="16400"/>
                </a:cubicBezTo>
                <a:cubicBezTo>
                  <a:pt x="21600" y="13521"/>
                  <a:pt x="19550" y="11218"/>
                  <a:pt x="17080" y="11218"/>
                </a:cubicBezTo>
                <a:close/>
                <a:moveTo>
                  <a:pt x="17080" y="20021"/>
                </a:moveTo>
                <a:cubicBezTo>
                  <a:pt x="15352" y="20021"/>
                  <a:pt x="13948" y="18387"/>
                  <a:pt x="13948" y="16400"/>
                </a:cubicBezTo>
                <a:cubicBezTo>
                  <a:pt x="13948" y="14412"/>
                  <a:pt x="15352" y="12797"/>
                  <a:pt x="17080" y="12797"/>
                </a:cubicBezTo>
                <a:cubicBezTo>
                  <a:pt x="18823" y="12797"/>
                  <a:pt x="20228" y="14412"/>
                  <a:pt x="20228" y="16400"/>
                </a:cubicBezTo>
                <a:cubicBezTo>
                  <a:pt x="20228" y="18387"/>
                  <a:pt x="18823" y="20021"/>
                  <a:pt x="17080" y="20021"/>
                </a:cubicBezTo>
                <a:close/>
                <a:moveTo>
                  <a:pt x="13302" y="9175"/>
                </a:moveTo>
                <a:lnTo>
                  <a:pt x="17080" y="9175"/>
                </a:lnTo>
                <a:lnTo>
                  <a:pt x="17080" y="7280"/>
                </a:lnTo>
                <a:lnTo>
                  <a:pt x="14222" y="7280"/>
                </a:lnTo>
                <a:lnTo>
                  <a:pt x="12479" y="3882"/>
                </a:lnTo>
                <a:cubicBezTo>
                  <a:pt x="12204" y="3362"/>
                  <a:pt x="11704" y="3046"/>
                  <a:pt x="11171" y="3046"/>
                </a:cubicBezTo>
                <a:cubicBezTo>
                  <a:pt x="10752" y="3046"/>
                  <a:pt x="10348" y="3250"/>
                  <a:pt x="10074" y="3566"/>
                </a:cubicBezTo>
                <a:lnTo>
                  <a:pt x="6748" y="7392"/>
                </a:lnTo>
                <a:cubicBezTo>
                  <a:pt x="6474" y="7708"/>
                  <a:pt x="6296" y="8116"/>
                  <a:pt x="6296" y="8655"/>
                </a:cubicBezTo>
                <a:cubicBezTo>
                  <a:pt x="6296" y="9268"/>
                  <a:pt x="6603" y="9844"/>
                  <a:pt x="7071" y="10159"/>
                </a:cubicBezTo>
                <a:lnTo>
                  <a:pt x="10074" y="12258"/>
                </a:lnTo>
                <a:lnTo>
                  <a:pt x="10074" y="17458"/>
                </a:lnTo>
                <a:lnTo>
                  <a:pt x="11704" y="17458"/>
                </a:lnTo>
                <a:lnTo>
                  <a:pt x="11704" y="10735"/>
                </a:lnTo>
                <a:lnTo>
                  <a:pt x="9702" y="9008"/>
                </a:lnTo>
                <a:lnTo>
                  <a:pt x="11801" y="6612"/>
                </a:lnTo>
                <a:lnTo>
                  <a:pt x="13302" y="9175"/>
                </a:lnTo>
                <a:close/>
                <a:moveTo>
                  <a:pt x="4504" y="11218"/>
                </a:moveTo>
                <a:cubicBezTo>
                  <a:pt x="2050" y="11218"/>
                  <a:pt x="0" y="13521"/>
                  <a:pt x="0" y="16400"/>
                </a:cubicBezTo>
                <a:cubicBezTo>
                  <a:pt x="0" y="19241"/>
                  <a:pt x="2002" y="21600"/>
                  <a:pt x="4504" y="21600"/>
                </a:cubicBezTo>
                <a:cubicBezTo>
                  <a:pt x="6974" y="21600"/>
                  <a:pt x="9024" y="19278"/>
                  <a:pt x="9024" y="16400"/>
                </a:cubicBezTo>
                <a:cubicBezTo>
                  <a:pt x="8976" y="13521"/>
                  <a:pt x="6974" y="11218"/>
                  <a:pt x="4504" y="11218"/>
                </a:cubicBezTo>
                <a:close/>
                <a:moveTo>
                  <a:pt x="4504" y="20021"/>
                </a:moveTo>
                <a:cubicBezTo>
                  <a:pt x="2777" y="20021"/>
                  <a:pt x="1372" y="18387"/>
                  <a:pt x="1372" y="16400"/>
                </a:cubicBezTo>
                <a:cubicBezTo>
                  <a:pt x="1372" y="14412"/>
                  <a:pt x="2777" y="12797"/>
                  <a:pt x="4504" y="12797"/>
                </a:cubicBezTo>
                <a:cubicBezTo>
                  <a:pt x="6248" y="12797"/>
                  <a:pt x="7652" y="14412"/>
                  <a:pt x="7652" y="16400"/>
                </a:cubicBezTo>
                <a:cubicBezTo>
                  <a:pt x="7652" y="18387"/>
                  <a:pt x="6248" y="20021"/>
                  <a:pt x="4504" y="2002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0" name="Google Shape;860;p63"/>
          <p:cNvSpPr/>
          <p:nvPr/>
        </p:nvSpPr>
        <p:spPr>
          <a:xfrm>
            <a:off x="21002320" y="9702276"/>
            <a:ext cx="708912" cy="834030"/>
          </a:xfrm>
          <a:custGeom>
            <a:rect b="b" l="l" r="r" t="t"/>
            <a:pathLst>
              <a:path extrusionOk="0" h="21600" w="21600">
                <a:moveTo>
                  <a:pt x="0" y="15904"/>
                </a:moveTo>
                <a:cubicBezTo>
                  <a:pt x="0" y="16884"/>
                  <a:pt x="554" y="17803"/>
                  <a:pt x="1348" y="18436"/>
                </a:cubicBezTo>
                <a:lnTo>
                  <a:pt x="1348" y="20457"/>
                </a:lnTo>
                <a:cubicBezTo>
                  <a:pt x="1348" y="21090"/>
                  <a:pt x="1975" y="21600"/>
                  <a:pt x="2721" y="21600"/>
                </a:cubicBezTo>
                <a:lnTo>
                  <a:pt x="4070" y="21600"/>
                </a:lnTo>
                <a:cubicBezTo>
                  <a:pt x="4816" y="21600"/>
                  <a:pt x="5442" y="21090"/>
                  <a:pt x="5442" y="20457"/>
                </a:cubicBezTo>
                <a:lnTo>
                  <a:pt x="5442" y="19293"/>
                </a:lnTo>
                <a:lnTo>
                  <a:pt x="16182" y="19293"/>
                </a:lnTo>
                <a:lnTo>
                  <a:pt x="16182" y="20457"/>
                </a:lnTo>
                <a:cubicBezTo>
                  <a:pt x="16182" y="21090"/>
                  <a:pt x="16784" y="21600"/>
                  <a:pt x="17530" y="21600"/>
                </a:cubicBezTo>
                <a:lnTo>
                  <a:pt x="18903" y="21600"/>
                </a:lnTo>
                <a:cubicBezTo>
                  <a:pt x="19649" y="21600"/>
                  <a:pt x="20252" y="21090"/>
                  <a:pt x="20252" y="20457"/>
                </a:cubicBezTo>
                <a:lnTo>
                  <a:pt x="20252" y="18436"/>
                </a:lnTo>
                <a:cubicBezTo>
                  <a:pt x="21070" y="17803"/>
                  <a:pt x="21600" y="16925"/>
                  <a:pt x="21600" y="15904"/>
                </a:cubicBezTo>
                <a:lnTo>
                  <a:pt x="21600" y="4553"/>
                </a:lnTo>
                <a:cubicBezTo>
                  <a:pt x="21600" y="572"/>
                  <a:pt x="16784" y="0"/>
                  <a:pt x="10884" y="0"/>
                </a:cubicBezTo>
                <a:cubicBezTo>
                  <a:pt x="4961" y="0"/>
                  <a:pt x="144" y="572"/>
                  <a:pt x="144" y="4553"/>
                </a:cubicBezTo>
                <a:lnTo>
                  <a:pt x="144" y="15904"/>
                </a:lnTo>
                <a:lnTo>
                  <a:pt x="0" y="15904"/>
                </a:lnTo>
                <a:close/>
                <a:moveTo>
                  <a:pt x="4696" y="17047"/>
                </a:moveTo>
                <a:cubicBezTo>
                  <a:pt x="3612" y="17047"/>
                  <a:pt x="2649" y="16292"/>
                  <a:pt x="2649" y="15312"/>
                </a:cubicBezTo>
                <a:cubicBezTo>
                  <a:pt x="2649" y="14332"/>
                  <a:pt x="3540" y="13597"/>
                  <a:pt x="4696" y="13597"/>
                </a:cubicBezTo>
                <a:cubicBezTo>
                  <a:pt x="5779" y="13597"/>
                  <a:pt x="6718" y="14332"/>
                  <a:pt x="6718" y="15312"/>
                </a:cubicBezTo>
                <a:cubicBezTo>
                  <a:pt x="6718" y="16292"/>
                  <a:pt x="5779" y="17047"/>
                  <a:pt x="4696" y="17047"/>
                </a:cubicBezTo>
                <a:close/>
                <a:moveTo>
                  <a:pt x="16784" y="17047"/>
                </a:moveTo>
                <a:cubicBezTo>
                  <a:pt x="15700" y="17047"/>
                  <a:pt x="14737" y="16292"/>
                  <a:pt x="14737" y="15312"/>
                </a:cubicBezTo>
                <a:cubicBezTo>
                  <a:pt x="14737" y="14332"/>
                  <a:pt x="15628" y="13597"/>
                  <a:pt x="16784" y="13597"/>
                </a:cubicBezTo>
                <a:cubicBezTo>
                  <a:pt x="17868" y="13597"/>
                  <a:pt x="18831" y="14332"/>
                  <a:pt x="18831" y="15312"/>
                </a:cubicBezTo>
                <a:cubicBezTo>
                  <a:pt x="18831" y="16292"/>
                  <a:pt x="17868" y="17047"/>
                  <a:pt x="16784" y="17047"/>
                </a:cubicBezTo>
                <a:close/>
                <a:moveTo>
                  <a:pt x="18759" y="10249"/>
                </a:moveTo>
                <a:lnTo>
                  <a:pt x="2721" y="10249"/>
                </a:lnTo>
                <a:lnTo>
                  <a:pt x="2721" y="4553"/>
                </a:lnTo>
                <a:lnTo>
                  <a:pt x="18831" y="4553"/>
                </a:lnTo>
                <a:lnTo>
                  <a:pt x="18831" y="10249"/>
                </a:lnTo>
                <a:lnTo>
                  <a:pt x="18759" y="102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1" name="Google Shape;861;p63"/>
          <p:cNvSpPr/>
          <p:nvPr/>
        </p:nvSpPr>
        <p:spPr>
          <a:xfrm>
            <a:off x="21161480" y="6490177"/>
            <a:ext cx="541836" cy="907794"/>
          </a:xfrm>
          <a:custGeom>
            <a:rect b="b" l="l" r="r" t="t"/>
            <a:pathLst>
              <a:path extrusionOk="0" h="21600" w="21600">
                <a:moveTo>
                  <a:pt x="13338" y="3600"/>
                </a:moveTo>
                <a:cubicBezTo>
                  <a:pt x="15041" y="3600"/>
                  <a:pt x="16366" y="2794"/>
                  <a:pt x="16366" y="1800"/>
                </a:cubicBezTo>
                <a:cubicBezTo>
                  <a:pt x="16366" y="787"/>
                  <a:pt x="15041" y="0"/>
                  <a:pt x="13338" y="0"/>
                </a:cubicBezTo>
                <a:cubicBezTo>
                  <a:pt x="11636" y="0"/>
                  <a:pt x="10311" y="787"/>
                  <a:pt x="10311" y="1800"/>
                </a:cubicBezTo>
                <a:cubicBezTo>
                  <a:pt x="10311" y="2794"/>
                  <a:pt x="11636" y="3600"/>
                  <a:pt x="13338" y="3600"/>
                </a:cubicBezTo>
                <a:close/>
                <a:moveTo>
                  <a:pt x="13528" y="9750"/>
                </a:moveTo>
                <a:lnTo>
                  <a:pt x="21600" y="9750"/>
                </a:lnTo>
                <a:lnTo>
                  <a:pt x="21600" y="7950"/>
                </a:lnTo>
                <a:lnTo>
                  <a:pt x="15577" y="7950"/>
                </a:lnTo>
                <a:lnTo>
                  <a:pt x="12266" y="4669"/>
                </a:lnTo>
                <a:cubicBezTo>
                  <a:pt x="11730" y="4181"/>
                  <a:pt x="10847" y="3825"/>
                  <a:pt x="9870" y="3825"/>
                </a:cubicBezTo>
                <a:cubicBezTo>
                  <a:pt x="9586" y="3825"/>
                  <a:pt x="9334" y="3862"/>
                  <a:pt x="9081" y="3862"/>
                </a:cubicBezTo>
                <a:lnTo>
                  <a:pt x="0" y="5569"/>
                </a:lnTo>
                <a:lnTo>
                  <a:pt x="0" y="10688"/>
                </a:lnTo>
                <a:lnTo>
                  <a:pt x="3027" y="10688"/>
                </a:lnTo>
                <a:lnTo>
                  <a:pt x="3027" y="7050"/>
                </a:lnTo>
                <a:lnTo>
                  <a:pt x="6496" y="6413"/>
                </a:lnTo>
                <a:lnTo>
                  <a:pt x="0" y="21600"/>
                </a:lnTo>
                <a:lnTo>
                  <a:pt x="3027" y="21600"/>
                </a:lnTo>
                <a:lnTo>
                  <a:pt x="7820" y="13556"/>
                </a:lnTo>
                <a:lnTo>
                  <a:pt x="11730" y="16631"/>
                </a:lnTo>
                <a:lnTo>
                  <a:pt x="11730" y="21600"/>
                </a:lnTo>
                <a:lnTo>
                  <a:pt x="14757" y="21600"/>
                </a:lnTo>
                <a:lnTo>
                  <a:pt x="14757" y="15244"/>
                </a:lnTo>
                <a:lnTo>
                  <a:pt x="10564" y="10744"/>
                </a:lnTo>
                <a:lnTo>
                  <a:pt x="11825" y="7894"/>
                </a:lnTo>
                <a:lnTo>
                  <a:pt x="13528" y="975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2" name="Google Shape;862;p63"/>
          <p:cNvSpPr/>
          <p:nvPr/>
        </p:nvSpPr>
        <p:spPr>
          <a:xfrm>
            <a:off x="7085984" y="3536096"/>
            <a:ext cx="916110" cy="663498"/>
          </a:xfrm>
          <a:custGeom>
            <a:rect b="b" l="l" r="r" t="t"/>
            <a:pathLst>
              <a:path extrusionOk="0" h="21600" w="21600">
                <a:moveTo>
                  <a:pt x="17632" y="5406"/>
                </a:moveTo>
                <a:lnTo>
                  <a:pt x="13739" y="10813"/>
                </a:lnTo>
                <a:lnTo>
                  <a:pt x="16696" y="10813"/>
                </a:lnTo>
                <a:cubicBezTo>
                  <a:pt x="16696" y="15262"/>
                  <a:pt x="14057" y="18910"/>
                  <a:pt x="10819" y="18910"/>
                </a:cubicBezTo>
                <a:cubicBezTo>
                  <a:pt x="9827" y="18910"/>
                  <a:pt x="8928" y="18548"/>
                  <a:pt x="8086" y="17953"/>
                </a:cubicBezTo>
                <a:lnTo>
                  <a:pt x="6645" y="19919"/>
                </a:lnTo>
                <a:cubicBezTo>
                  <a:pt x="7861" y="20953"/>
                  <a:pt x="9303" y="21600"/>
                  <a:pt x="10819" y="21600"/>
                </a:cubicBezTo>
                <a:cubicBezTo>
                  <a:pt x="15161" y="21600"/>
                  <a:pt x="18643" y="16789"/>
                  <a:pt x="18643" y="10813"/>
                </a:cubicBezTo>
                <a:lnTo>
                  <a:pt x="21600" y="10813"/>
                </a:lnTo>
                <a:lnTo>
                  <a:pt x="17632" y="5406"/>
                </a:lnTo>
                <a:close/>
                <a:moveTo>
                  <a:pt x="4904" y="10813"/>
                </a:moveTo>
                <a:cubicBezTo>
                  <a:pt x="4904" y="6338"/>
                  <a:pt x="7543" y="2690"/>
                  <a:pt x="10781" y="2690"/>
                </a:cubicBezTo>
                <a:cubicBezTo>
                  <a:pt x="11773" y="2690"/>
                  <a:pt x="12672" y="3052"/>
                  <a:pt x="13514" y="3647"/>
                </a:cubicBezTo>
                <a:lnTo>
                  <a:pt x="14955" y="1681"/>
                </a:lnTo>
                <a:cubicBezTo>
                  <a:pt x="13739" y="647"/>
                  <a:pt x="12297" y="0"/>
                  <a:pt x="10781" y="0"/>
                </a:cubicBezTo>
                <a:cubicBezTo>
                  <a:pt x="6439" y="0"/>
                  <a:pt x="2957" y="4811"/>
                  <a:pt x="2957" y="10813"/>
                </a:cubicBezTo>
                <a:lnTo>
                  <a:pt x="0" y="10813"/>
                </a:lnTo>
                <a:lnTo>
                  <a:pt x="3912" y="16194"/>
                </a:lnTo>
                <a:lnTo>
                  <a:pt x="7824" y="10813"/>
                </a:lnTo>
                <a:lnTo>
                  <a:pt x="4904" y="1081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3" name="Google Shape;863;p63"/>
          <p:cNvSpPr/>
          <p:nvPr/>
        </p:nvSpPr>
        <p:spPr>
          <a:xfrm>
            <a:off x="9545191" y="3480124"/>
            <a:ext cx="744120" cy="744120"/>
          </a:xfrm>
          <a:custGeom>
            <a:rect b="b" l="l" r="r" t="t"/>
            <a:pathLst>
              <a:path extrusionOk="0" h="21600" w="21600">
                <a:moveTo>
                  <a:pt x="8502" y="15120"/>
                </a:moveTo>
                <a:lnTo>
                  <a:pt x="10180" y="16797"/>
                </a:lnTo>
                <a:lnTo>
                  <a:pt x="16223" y="10777"/>
                </a:lnTo>
                <a:lnTo>
                  <a:pt x="10180" y="4734"/>
                </a:lnTo>
                <a:lnTo>
                  <a:pt x="8502" y="6434"/>
                </a:lnTo>
                <a:lnTo>
                  <a:pt x="11604" y="9536"/>
                </a:lnTo>
                <a:lnTo>
                  <a:pt x="0" y="9536"/>
                </a:lnTo>
                <a:lnTo>
                  <a:pt x="0" y="11949"/>
                </a:lnTo>
                <a:lnTo>
                  <a:pt x="11604" y="11949"/>
                </a:lnTo>
                <a:lnTo>
                  <a:pt x="8502" y="15120"/>
                </a:lnTo>
                <a:close/>
                <a:moveTo>
                  <a:pt x="19210" y="0"/>
                </a:moveTo>
                <a:lnTo>
                  <a:pt x="2413" y="0"/>
                </a:lnTo>
                <a:cubicBezTo>
                  <a:pt x="1034" y="0"/>
                  <a:pt x="0" y="1103"/>
                  <a:pt x="0" y="2413"/>
                </a:cubicBezTo>
                <a:lnTo>
                  <a:pt x="0" y="7215"/>
                </a:lnTo>
                <a:lnTo>
                  <a:pt x="2413" y="7215"/>
                </a:lnTo>
                <a:lnTo>
                  <a:pt x="2413" y="2413"/>
                </a:lnTo>
                <a:lnTo>
                  <a:pt x="19210" y="2413"/>
                </a:lnTo>
                <a:lnTo>
                  <a:pt x="19210" y="19210"/>
                </a:lnTo>
                <a:lnTo>
                  <a:pt x="2413" y="19210"/>
                </a:lnTo>
                <a:lnTo>
                  <a:pt x="2413" y="14408"/>
                </a:lnTo>
                <a:lnTo>
                  <a:pt x="0" y="14408"/>
                </a:lnTo>
                <a:lnTo>
                  <a:pt x="0" y="19210"/>
                </a:lnTo>
                <a:cubicBezTo>
                  <a:pt x="0" y="20497"/>
                  <a:pt x="1034" y="21600"/>
                  <a:pt x="2413" y="21600"/>
                </a:cubicBezTo>
                <a:lnTo>
                  <a:pt x="19210" y="21600"/>
                </a:lnTo>
                <a:cubicBezTo>
                  <a:pt x="20497" y="21600"/>
                  <a:pt x="21600" y="20497"/>
                  <a:pt x="21600" y="19210"/>
                </a:cubicBezTo>
                <a:lnTo>
                  <a:pt x="21600" y="2413"/>
                </a:lnTo>
                <a:cubicBezTo>
                  <a:pt x="21600" y="1057"/>
                  <a:pt x="20566" y="0"/>
                  <a:pt x="19210" y="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4" name="Google Shape;864;p63"/>
          <p:cNvSpPr/>
          <p:nvPr/>
        </p:nvSpPr>
        <p:spPr>
          <a:xfrm>
            <a:off x="11820877" y="3497615"/>
            <a:ext cx="663498" cy="744120"/>
          </a:xfrm>
          <a:custGeom>
            <a:rect b="b" l="l" r="r" t="t"/>
            <a:pathLst>
              <a:path extrusionOk="0" h="21600" w="21600">
                <a:moveTo>
                  <a:pt x="18884" y="0"/>
                </a:moveTo>
                <a:lnTo>
                  <a:pt x="18884" y="2390"/>
                </a:lnTo>
                <a:lnTo>
                  <a:pt x="16194" y="2390"/>
                </a:lnTo>
                <a:lnTo>
                  <a:pt x="16194" y="0"/>
                </a:lnTo>
                <a:lnTo>
                  <a:pt x="5406" y="0"/>
                </a:lnTo>
                <a:lnTo>
                  <a:pt x="5406" y="2390"/>
                </a:lnTo>
                <a:lnTo>
                  <a:pt x="2716" y="2390"/>
                </a:lnTo>
                <a:lnTo>
                  <a:pt x="2716" y="0"/>
                </a:lnTo>
                <a:lnTo>
                  <a:pt x="0" y="0"/>
                </a:lnTo>
                <a:lnTo>
                  <a:pt x="0" y="21600"/>
                </a:lnTo>
                <a:lnTo>
                  <a:pt x="2716" y="21600"/>
                </a:lnTo>
                <a:lnTo>
                  <a:pt x="2716" y="19187"/>
                </a:lnTo>
                <a:lnTo>
                  <a:pt x="5406" y="19187"/>
                </a:lnTo>
                <a:lnTo>
                  <a:pt x="5406" y="21600"/>
                </a:lnTo>
                <a:lnTo>
                  <a:pt x="16194" y="21600"/>
                </a:lnTo>
                <a:lnTo>
                  <a:pt x="16194" y="19187"/>
                </a:lnTo>
                <a:lnTo>
                  <a:pt x="18884" y="19187"/>
                </a:lnTo>
                <a:lnTo>
                  <a:pt x="18884" y="21600"/>
                </a:lnTo>
                <a:lnTo>
                  <a:pt x="21600" y="21600"/>
                </a:lnTo>
                <a:lnTo>
                  <a:pt x="21600" y="0"/>
                </a:lnTo>
                <a:lnTo>
                  <a:pt x="18884" y="0"/>
                </a:lnTo>
                <a:close/>
                <a:moveTo>
                  <a:pt x="5406" y="16797"/>
                </a:moveTo>
                <a:lnTo>
                  <a:pt x="2716" y="16797"/>
                </a:lnTo>
                <a:lnTo>
                  <a:pt x="2716" y="14385"/>
                </a:lnTo>
                <a:lnTo>
                  <a:pt x="5406" y="14385"/>
                </a:lnTo>
                <a:lnTo>
                  <a:pt x="5406" y="16797"/>
                </a:lnTo>
                <a:close/>
                <a:moveTo>
                  <a:pt x="5406" y="11995"/>
                </a:moveTo>
                <a:lnTo>
                  <a:pt x="2716" y="11995"/>
                </a:lnTo>
                <a:lnTo>
                  <a:pt x="2716" y="9605"/>
                </a:lnTo>
                <a:lnTo>
                  <a:pt x="5406" y="9605"/>
                </a:lnTo>
                <a:lnTo>
                  <a:pt x="5406" y="11995"/>
                </a:lnTo>
                <a:close/>
                <a:moveTo>
                  <a:pt x="5406" y="7192"/>
                </a:moveTo>
                <a:lnTo>
                  <a:pt x="2716" y="7192"/>
                </a:lnTo>
                <a:lnTo>
                  <a:pt x="2716" y="4803"/>
                </a:lnTo>
                <a:lnTo>
                  <a:pt x="5406" y="4803"/>
                </a:lnTo>
                <a:lnTo>
                  <a:pt x="5406" y="7192"/>
                </a:lnTo>
                <a:close/>
                <a:moveTo>
                  <a:pt x="18884" y="16797"/>
                </a:moveTo>
                <a:lnTo>
                  <a:pt x="16194" y="16797"/>
                </a:lnTo>
                <a:lnTo>
                  <a:pt x="16194" y="14385"/>
                </a:lnTo>
                <a:lnTo>
                  <a:pt x="18884" y="14385"/>
                </a:lnTo>
                <a:lnTo>
                  <a:pt x="18884" y="16797"/>
                </a:lnTo>
                <a:close/>
                <a:moveTo>
                  <a:pt x="18884" y="11995"/>
                </a:moveTo>
                <a:lnTo>
                  <a:pt x="16194" y="11995"/>
                </a:lnTo>
                <a:lnTo>
                  <a:pt x="16194" y="9605"/>
                </a:lnTo>
                <a:lnTo>
                  <a:pt x="18884" y="9605"/>
                </a:lnTo>
                <a:lnTo>
                  <a:pt x="18884" y="11995"/>
                </a:lnTo>
                <a:close/>
                <a:moveTo>
                  <a:pt x="18884" y="7192"/>
                </a:moveTo>
                <a:lnTo>
                  <a:pt x="16194" y="7192"/>
                </a:lnTo>
                <a:lnTo>
                  <a:pt x="16194" y="4803"/>
                </a:lnTo>
                <a:lnTo>
                  <a:pt x="18884" y="4803"/>
                </a:lnTo>
                <a:lnTo>
                  <a:pt x="18884" y="7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5" name="Google Shape;865;p63"/>
          <p:cNvSpPr/>
          <p:nvPr/>
        </p:nvSpPr>
        <p:spPr>
          <a:xfrm>
            <a:off x="16313745" y="3452145"/>
            <a:ext cx="824742" cy="831546"/>
          </a:xfrm>
          <a:custGeom>
            <a:rect b="b" l="l" r="r" t="t"/>
            <a:pathLst>
              <a:path extrusionOk="0" h="21600" w="21600">
                <a:moveTo>
                  <a:pt x="6557" y="17288"/>
                </a:moveTo>
                <a:cubicBezTo>
                  <a:pt x="5395" y="17288"/>
                  <a:pt x="4399" y="18279"/>
                  <a:pt x="4399" y="19434"/>
                </a:cubicBezTo>
                <a:cubicBezTo>
                  <a:pt x="4399" y="20610"/>
                  <a:pt x="5333" y="21600"/>
                  <a:pt x="6557" y="21600"/>
                </a:cubicBezTo>
                <a:cubicBezTo>
                  <a:pt x="7781" y="21600"/>
                  <a:pt x="8735" y="20610"/>
                  <a:pt x="8735" y="19434"/>
                </a:cubicBezTo>
                <a:cubicBezTo>
                  <a:pt x="8735" y="18279"/>
                  <a:pt x="7739" y="17288"/>
                  <a:pt x="6557" y="17288"/>
                </a:cubicBezTo>
                <a:close/>
                <a:moveTo>
                  <a:pt x="0" y="0"/>
                </a:moveTo>
                <a:lnTo>
                  <a:pt x="0" y="2146"/>
                </a:lnTo>
                <a:lnTo>
                  <a:pt x="2158" y="2146"/>
                </a:lnTo>
                <a:lnTo>
                  <a:pt x="6100" y="10356"/>
                </a:lnTo>
                <a:lnTo>
                  <a:pt x="4627" y="12977"/>
                </a:lnTo>
                <a:cubicBezTo>
                  <a:pt x="4461" y="13265"/>
                  <a:pt x="4337" y="13616"/>
                  <a:pt x="4337" y="14029"/>
                </a:cubicBezTo>
                <a:cubicBezTo>
                  <a:pt x="4337" y="15184"/>
                  <a:pt x="5333" y="16174"/>
                  <a:pt x="6495" y="16174"/>
                </a:cubicBezTo>
                <a:lnTo>
                  <a:pt x="19504" y="16174"/>
                </a:lnTo>
                <a:lnTo>
                  <a:pt x="19504" y="14029"/>
                </a:lnTo>
                <a:lnTo>
                  <a:pt x="6910" y="14029"/>
                </a:lnTo>
                <a:cubicBezTo>
                  <a:pt x="6744" y="14029"/>
                  <a:pt x="6619" y="13905"/>
                  <a:pt x="6619" y="13740"/>
                </a:cubicBezTo>
                <a:lnTo>
                  <a:pt x="6681" y="13616"/>
                </a:lnTo>
                <a:lnTo>
                  <a:pt x="7677" y="11862"/>
                </a:lnTo>
                <a:lnTo>
                  <a:pt x="15749" y="11862"/>
                </a:lnTo>
                <a:cubicBezTo>
                  <a:pt x="16579" y="11862"/>
                  <a:pt x="17284" y="11409"/>
                  <a:pt x="17616" y="10769"/>
                </a:cubicBezTo>
                <a:lnTo>
                  <a:pt x="21496" y="3775"/>
                </a:lnTo>
                <a:cubicBezTo>
                  <a:pt x="21559" y="3610"/>
                  <a:pt x="21600" y="3425"/>
                  <a:pt x="21600" y="3260"/>
                </a:cubicBezTo>
                <a:cubicBezTo>
                  <a:pt x="21600" y="2661"/>
                  <a:pt x="21144" y="2146"/>
                  <a:pt x="20500" y="2146"/>
                </a:cubicBezTo>
                <a:lnTo>
                  <a:pt x="4461" y="2146"/>
                </a:lnTo>
                <a:lnTo>
                  <a:pt x="3465" y="0"/>
                </a:lnTo>
                <a:lnTo>
                  <a:pt x="0" y="0"/>
                </a:lnTo>
                <a:close/>
                <a:moveTo>
                  <a:pt x="17388" y="17288"/>
                </a:moveTo>
                <a:cubicBezTo>
                  <a:pt x="16226" y="17288"/>
                  <a:pt x="15230" y="18279"/>
                  <a:pt x="15230" y="19434"/>
                </a:cubicBezTo>
                <a:cubicBezTo>
                  <a:pt x="15230" y="20610"/>
                  <a:pt x="16164" y="21600"/>
                  <a:pt x="17388" y="21600"/>
                </a:cubicBezTo>
                <a:cubicBezTo>
                  <a:pt x="18571" y="21600"/>
                  <a:pt x="19567" y="20610"/>
                  <a:pt x="19567" y="19434"/>
                </a:cubicBezTo>
                <a:cubicBezTo>
                  <a:pt x="19567" y="18279"/>
                  <a:pt x="18571" y="17288"/>
                  <a:pt x="17388" y="1728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6" name="Google Shape;866;p63"/>
          <p:cNvSpPr/>
          <p:nvPr/>
        </p:nvSpPr>
        <p:spPr>
          <a:xfrm>
            <a:off x="2591037" y="3448643"/>
            <a:ext cx="827658" cy="835002"/>
          </a:xfrm>
          <a:custGeom>
            <a:rect b="b" l="l" r="r" t="t"/>
            <a:pathLst>
              <a:path extrusionOk="0" h="21600" w="21600">
                <a:moveTo>
                  <a:pt x="21600" y="4156"/>
                </a:moveTo>
                <a:lnTo>
                  <a:pt x="16634" y="0"/>
                </a:lnTo>
                <a:lnTo>
                  <a:pt x="15248" y="1617"/>
                </a:lnTo>
                <a:lnTo>
                  <a:pt x="20214" y="5774"/>
                </a:lnTo>
                <a:lnTo>
                  <a:pt x="21600" y="4156"/>
                </a:lnTo>
                <a:close/>
                <a:moveTo>
                  <a:pt x="6372" y="1679"/>
                </a:moveTo>
                <a:lnTo>
                  <a:pt x="4966" y="61"/>
                </a:lnTo>
                <a:lnTo>
                  <a:pt x="0" y="4156"/>
                </a:lnTo>
                <a:lnTo>
                  <a:pt x="1407" y="5774"/>
                </a:lnTo>
                <a:lnTo>
                  <a:pt x="6372" y="1679"/>
                </a:lnTo>
                <a:close/>
                <a:moveTo>
                  <a:pt x="11338" y="6593"/>
                </a:moveTo>
                <a:lnTo>
                  <a:pt x="9703" y="6593"/>
                </a:lnTo>
                <a:lnTo>
                  <a:pt x="9703" y="13001"/>
                </a:lnTo>
                <a:lnTo>
                  <a:pt x="14834" y="16052"/>
                </a:lnTo>
                <a:lnTo>
                  <a:pt x="15641" y="14721"/>
                </a:lnTo>
                <a:lnTo>
                  <a:pt x="11338" y="12182"/>
                </a:lnTo>
                <a:lnTo>
                  <a:pt x="11338" y="6593"/>
                </a:lnTo>
                <a:close/>
                <a:moveTo>
                  <a:pt x="10800" y="2314"/>
                </a:moveTo>
                <a:cubicBezTo>
                  <a:pt x="5441" y="2314"/>
                  <a:pt x="1055" y="6634"/>
                  <a:pt x="1055" y="11957"/>
                </a:cubicBezTo>
                <a:cubicBezTo>
                  <a:pt x="1055" y="17280"/>
                  <a:pt x="5379" y="21600"/>
                  <a:pt x="10800" y="21600"/>
                </a:cubicBezTo>
                <a:cubicBezTo>
                  <a:pt x="16179" y="21600"/>
                  <a:pt x="20566" y="17280"/>
                  <a:pt x="20566" y="11957"/>
                </a:cubicBezTo>
                <a:cubicBezTo>
                  <a:pt x="20566" y="6593"/>
                  <a:pt x="16179" y="2314"/>
                  <a:pt x="10800" y="2314"/>
                </a:cubicBezTo>
                <a:close/>
                <a:moveTo>
                  <a:pt x="10800" y="19409"/>
                </a:moveTo>
                <a:cubicBezTo>
                  <a:pt x="6600" y="19409"/>
                  <a:pt x="3207" y="16052"/>
                  <a:pt x="3207" y="11895"/>
                </a:cubicBezTo>
                <a:cubicBezTo>
                  <a:pt x="3207" y="7739"/>
                  <a:pt x="6600" y="4381"/>
                  <a:pt x="10800" y="4381"/>
                </a:cubicBezTo>
                <a:cubicBezTo>
                  <a:pt x="15000" y="4381"/>
                  <a:pt x="18393" y="7739"/>
                  <a:pt x="18393" y="11895"/>
                </a:cubicBezTo>
                <a:cubicBezTo>
                  <a:pt x="18393" y="16052"/>
                  <a:pt x="15000" y="19409"/>
                  <a:pt x="10800" y="19409"/>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7" name="Google Shape;867;p63"/>
          <p:cNvSpPr/>
          <p:nvPr/>
        </p:nvSpPr>
        <p:spPr>
          <a:xfrm>
            <a:off x="4892733" y="3427655"/>
            <a:ext cx="744120" cy="827658"/>
          </a:xfrm>
          <a:custGeom>
            <a:rect b="b" l="l" r="r" t="t"/>
            <a:pathLst>
              <a:path extrusionOk="0" h="21600" w="21600">
                <a:moveTo>
                  <a:pt x="19141" y="2170"/>
                </a:moveTo>
                <a:lnTo>
                  <a:pt x="14155" y="2170"/>
                </a:lnTo>
                <a:cubicBezTo>
                  <a:pt x="13626" y="951"/>
                  <a:pt x="12340" y="0"/>
                  <a:pt x="10777" y="0"/>
                </a:cubicBezTo>
                <a:cubicBezTo>
                  <a:pt x="9214" y="0"/>
                  <a:pt x="7928" y="951"/>
                  <a:pt x="7399" y="2170"/>
                </a:cubicBezTo>
                <a:lnTo>
                  <a:pt x="2413" y="2170"/>
                </a:lnTo>
                <a:cubicBezTo>
                  <a:pt x="1103" y="2170"/>
                  <a:pt x="0" y="3162"/>
                  <a:pt x="0" y="4320"/>
                </a:cubicBezTo>
                <a:lnTo>
                  <a:pt x="0" y="19430"/>
                </a:lnTo>
                <a:cubicBezTo>
                  <a:pt x="0" y="20608"/>
                  <a:pt x="1103" y="21600"/>
                  <a:pt x="2413" y="21600"/>
                </a:cubicBezTo>
                <a:lnTo>
                  <a:pt x="19210" y="21600"/>
                </a:lnTo>
                <a:cubicBezTo>
                  <a:pt x="20497" y="21600"/>
                  <a:pt x="21600" y="20608"/>
                  <a:pt x="21600" y="19430"/>
                </a:cubicBezTo>
                <a:lnTo>
                  <a:pt x="21600" y="4320"/>
                </a:lnTo>
                <a:cubicBezTo>
                  <a:pt x="21531" y="3100"/>
                  <a:pt x="20428" y="2170"/>
                  <a:pt x="19141" y="2170"/>
                </a:cubicBezTo>
                <a:close/>
                <a:moveTo>
                  <a:pt x="10708" y="2170"/>
                </a:moveTo>
                <a:cubicBezTo>
                  <a:pt x="11351" y="2170"/>
                  <a:pt x="11949" y="2625"/>
                  <a:pt x="11949" y="3266"/>
                </a:cubicBezTo>
                <a:cubicBezTo>
                  <a:pt x="11949" y="3865"/>
                  <a:pt x="11420" y="4382"/>
                  <a:pt x="10708" y="4382"/>
                </a:cubicBezTo>
                <a:cubicBezTo>
                  <a:pt x="9996" y="4382"/>
                  <a:pt x="9467" y="3927"/>
                  <a:pt x="9467" y="3266"/>
                </a:cubicBezTo>
                <a:cubicBezTo>
                  <a:pt x="9536" y="2625"/>
                  <a:pt x="10065" y="2170"/>
                  <a:pt x="10708" y="2170"/>
                </a:cubicBezTo>
                <a:close/>
                <a:moveTo>
                  <a:pt x="13098" y="17280"/>
                </a:moveTo>
                <a:lnTo>
                  <a:pt x="4688" y="17280"/>
                </a:lnTo>
                <a:lnTo>
                  <a:pt x="4688" y="15110"/>
                </a:lnTo>
                <a:lnTo>
                  <a:pt x="13098" y="15110"/>
                </a:lnTo>
                <a:lnTo>
                  <a:pt x="13098" y="17280"/>
                </a:lnTo>
                <a:close/>
                <a:moveTo>
                  <a:pt x="16729" y="12960"/>
                </a:moveTo>
                <a:lnTo>
                  <a:pt x="4734" y="12960"/>
                </a:lnTo>
                <a:lnTo>
                  <a:pt x="4734" y="10810"/>
                </a:lnTo>
                <a:lnTo>
                  <a:pt x="16729" y="10810"/>
                </a:lnTo>
                <a:lnTo>
                  <a:pt x="16729" y="12960"/>
                </a:lnTo>
                <a:close/>
                <a:moveTo>
                  <a:pt x="16729" y="8640"/>
                </a:moveTo>
                <a:lnTo>
                  <a:pt x="4734" y="8640"/>
                </a:lnTo>
                <a:lnTo>
                  <a:pt x="4734" y="6490"/>
                </a:lnTo>
                <a:lnTo>
                  <a:pt x="16729" y="6490"/>
                </a:lnTo>
                <a:lnTo>
                  <a:pt x="16729" y="864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8" name="Google Shape;868;p63"/>
          <p:cNvSpPr/>
          <p:nvPr/>
        </p:nvSpPr>
        <p:spPr>
          <a:xfrm>
            <a:off x="18671402" y="3602554"/>
            <a:ext cx="744120" cy="748008"/>
          </a:xfrm>
          <a:custGeom>
            <a:rect b="b" l="l" r="r" t="t"/>
            <a:pathLst>
              <a:path extrusionOk="0" h="21600" w="21600">
                <a:moveTo>
                  <a:pt x="19187" y="19215"/>
                </a:moveTo>
                <a:lnTo>
                  <a:pt x="2390" y="19215"/>
                </a:lnTo>
                <a:lnTo>
                  <a:pt x="2390" y="2454"/>
                </a:lnTo>
                <a:lnTo>
                  <a:pt x="10823" y="2454"/>
                </a:lnTo>
                <a:lnTo>
                  <a:pt x="10823" y="46"/>
                </a:lnTo>
                <a:lnTo>
                  <a:pt x="2390" y="46"/>
                </a:lnTo>
                <a:cubicBezTo>
                  <a:pt x="1034" y="46"/>
                  <a:pt x="0" y="1146"/>
                  <a:pt x="0" y="2454"/>
                </a:cubicBezTo>
                <a:lnTo>
                  <a:pt x="0" y="19215"/>
                </a:lnTo>
                <a:cubicBezTo>
                  <a:pt x="0" y="20499"/>
                  <a:pt x="1034" y="21600"/>
                  <a:pt x="2390" y="21600"/>
                </a:cubicBezTo>
                <a:lnTo>
                  <a:pt x="19187" y="21600"/>
                </a:lnTo>
                <a:cubicBezTo>
                  <a:pt x="20497" y="21600"/>
                  <a:pt x="21600" y="20499"/>
                  <a:pt x="21600" y="19215"/>
                </a:cubicBezTo>
                <a:lnTo>
                  <a:pt x="21600" y="10800"/>
                </a:lnTo>
                <a:lnTo>
                  <a:pt x="19187" y="10800"/>
                </a:lnTo>
                <a:lnTo>
                  <a:pt x="19187" y="19215"/>
                </a:lnTo>
                <a:close/>
                <a:moveTo>
                  <a:pt x="13167" y="0"/>
                </a:moveTo>
                <a:lnTo>
                  <a:pt x="13167" y="2385"/>
                </a:lnTo>
                <a:lnTo>
                  <a:pt x="17510" y="2385"/>
                </a:lnTo>
                <a:lnTo>
                  <a:pt x="5699" y="14171"/>
                </a:lnTo>
                <a:lnTo>
                  <a:pt x="7376" y="15845"/>
                </a:lnTo>
                <a:lnTo>
                  <a:pt x="19187" y="4059"/>
                </a:lnTo>
                <a:lnTo>
                  <a:pt x="19187" y="8392"/>
                </a:lnTo>
                <a:lnTo>
                  <a:pt x="21600" y="8392"/>
                </a:lnTo>
                <a:lnTo>
                  <a:pt x="21600" y="0"/>
                </a:lnTo>
                <a:lnTo>
                  <a:pt x="13167"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69" name="Google Shape;869;p63"/>
          <p:cNvSpPr/>
          <p:nvPr/>
        </p:nvSpPr>
        <p:spPr>
          <a:xfrm>
            <a:off x="21078034" y="3494120"/>
            <a:ext cx="579960" cy="831546"/>
          </a:xfrm>
          <a:custGeom>
            <a:rect b="b" l="l" r="r" t="t"/>
            <a:pathLst>
              <a:path extrusionOk="0" h="21600" w="21600">
                <a:moveTo>
                  <a:pt x="10785" y="0"/>
                </a:moveTo>
                <a:cubicBezTo>
                  <a:pt x="4803" y="0"/>
                  <a:pt x="0" y="3383"/>
                  <a:pt x="0" y="7571"/>
                </a:cubicBezTo>
                <a:cubicBezTo>
                  <a:pt x="0" y="13224"/>
                  <a:pt x="10785" y="21600"/>
                  <a:pt x="10785" y="21600"/>
                </a:cubicBezTo>
                <a:cubicBezTo>
                  <a:pt x="10785" y="21600"/>
                  <a:pt x="21600" y="13224"/>
                  <a:pt x="21600" y="7571"/>
                </a:cubicBezTo>
                <a:cubicBezTo>
                  <a:pt x="21541" y="3383"/>
                  <a:pt x="16708" y="0"/>
                  <a:pt x="10785" y="0"/>
                </a:cubicBezTo>
                <a:close/>
                <a:moveTo>
                  <a:pt x="10785" y="10253"/>
                </a:moveTo>
                <a:cubicBezTo>
                  <a:pt x="8634" y="10253"/>
                  <a:pt x="6984" y="9036"/>
                  <a:pt x="6984" y="7571"/>
                </a:cubicBezTo>
                <a:cubicBezTo>
                  <a:pt x="6984" y="6107"/>
                  <a:pt x="8723" y="4889"/>
                  <a:pt x="10785" y="4889"/>
                </a:cubicBezTo>
                <a:cubicBezTo>
                  <a:pt x="12966" y="4889"/>
                  <a:pt x="14616" y="6107"/>
                  <a:pt x="14616" y="7571"/>
                </a:cubicBezTo>
                <a:cubicBezTo>
                  <a:pt x="14616" y="9036"/>
                  <a:pt x="12877" y="10253"/>
                  <a:pt x="10785" y="10253"/>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70" name="Google Shape;870;p63"/>
          <p:cNvSpPr/>
          <p:nvPr/>
        </p:nvSpPr>
        <p:spPr>
          <a:xfrm>
            <a:off x="13965811" y="3536096"/>
            <a:ext cx="993762" cy="676188"/>
          </a:xfrm>
          <a:custGeom>
            <a:rect b="b" l="l" r="r" t="t"/>
            <a:pathLst>
              <a:path extrusionOk="0" h="21600" w="21600">
                <a:moveTo>
                  <a:pt x="10800" y="0"/>
                </a:moveTo>
                <a:cubicBezTo>
                  <a:pt x="5907" y="0"/>
                  <a:pt x="1679" y="4465"/>
                  <a:pt x="0" y="10800"/>
                </a:cubicBezTo>
                <a:cubicBezTo>
                  <a:pt x="1679" y="17135"/>
                  <a:pt x="5907" y="21600"/>
                  <a:pt x="10800" y="21600"/>
                </a:cubicBezTo>
                <a:cubicBezTo>
                  <a:pt x="15693" y="21600"/>
                  <a:pt x="19921" y="17135"/>
                  <a:pt x="21600" y="10800"/>
                </a:cubicBezTo>
                <a:cubicBezTo>
                  <a:pt x="19950" y="4592"/>
                  <a:pt x="15722" y="0"/>
                  <a:pt x="10800" y="0"/>
                </a:cubicBezTo>
                <a:close/>
                <a:moveTo>
                  <a:pt x="10800" y="17986"/>
                </a:moveTo>
                <a:cubicBezTo>
                  <a:pt x="8049" y="17986"/>
                  <a:pt x="5907" y="14839"/>
                  <a:pt x="5907" y="10800"/>
                </a:cubicBezTo>
                <a:cubicBezTo>
                  <a:pt x="5907" y="6761"/>
                  <a:pt x="8049" y="3614"/>
                  <a:pt x="10800" y="3614"/>
                </a:cubicBezTo>
                <a:cubicBezTo>
                  <a:pt x="13551" y="3614"/>
                  <a:pt x="15693" y="6761"/>
                  <a:pt x="15693" y="10800"/>
                </a:cubicBezTo>
                <a:cubicBezTo>
                  <a:pt x="15722" y="14839"/>
                  <a:pt x="13551" y="17986"/>
                  <a:pt x="10800" y="17986"/>
                </a:cubicBezTo>
                <a:close/>
                <a:moveTo>
                  <a:pt x="10800" y="6420"/>
                </a:moveTo>
                <a:cubicBezTo>
                  <a:pt x="9121" y="6420"/>
                  <a:pt x="7876" y="8334"/>
                  <a:pt x="7876" y="10757"/>
                </a:cubicBezTo>
                <a:cubicBezTo>
                  <a:pt x="7876" y="13139"/>
                  <a:pt x="9150" y="15052"/>
                  <a:pt x="10800" y="15052"/>
                </a:cubicBezTo>
                <a:cubicBezTo>
                  <a:pt x="12450" y="15052"/>
                  <a:pt x="13724" y="13139"/>
                  <a:pt x="13724" y="10757"/>
                </a:cubicBezTo>
                <a:cubicBezTo>
                  <a:pt x="13724" y="8334"/>
                  <a:pt x="12479" y="6420"/>
                  <a:pt x="10800" y="642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871" name="Google Shape;871;p63"/>
          <p:cNvSpPr txBox="1"/>
          <p:nvPr/>
        </p:nvSpPr>
        <p:spPr>
          <a:xfrm>
            <a:off x="12171682"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Arial"/>
              <a:buNone/>
            </a:pPr>
            <a:r>
              <a:rPr b="0" i="0" lang="en-US" sz="2800" u="none" cap="none" strike="noStrike">
                <a:solidFill>
                  <a:srgbClr val="3C4043"/>
                </a:solidFill>
                <a:latin typeface="Arial"/>
                <a:ea typeface="Arial"/>
                <a:cs typeface="Arial"/>
                <a:sym typeface="Arial"/>
              </a:rPr>
              <a:t>All icons are vector objects and can </a:t>
            </a:r>
            <a:br>
              <a:rPr b="0" i="0" lang="en-US" sz="2800" u="none" cap="none" strike="noStrike">
                <a:solidFill>
                  <a:srgbClr val="3C4043"/>
                </a:solidFill>
                <a:latin typeface="Arial"/>
                <a:ea typeface="Arial"/>
                <a:cs typeface="Arial"/>
                <a:sym typeface="Arial"/>
              </a:rPr>
            </a:br>
            <a:r>
              <a:rPr b="0" i="0" lang="en-US" sz="2800" u="none" cap="none" strike="noStrike">
                <a:solidFill>
                  <a:srgbClr val="3C4043"/>
                </a:solidFill>
                <a:latin typeface="Arial"/>
                <a:ea typeface="Arial"/>
                <a:cs typeface="Arial"/>
                <a:sym typeface="Arial"/>
              </a:rPr>
              <a:t>be recolored using the fill menu.</a:t>
            </a:r>
            <a:endParaRPr b="0" i="0" sz="1400" u="none" cap="none" strike="noStrike">
              <a:solidFill>
                <a:srgbClr val="000000"/>
              </a:solidFill>
              <a:latin typeface="Arial"/>
              <a:ea typeface="Arial"/>
              <a:cs typeface="Arial"/>
              <a:sym typeface="Arial"/>
            </a:endParaRPr>
          </a:p>
        </p:txBody>
      </p:sp>
      <p:pic>
        <p:nvPicPr>
          <p:cNvPr descr="Image" id="872" name="Google Shape;872;p63"/>
          <p:cNvPicPr preferRelativeResize="0"/>
          <p:nvPr/>
        </p:nvPicPr>
        <p:blipFill rotWithShape="1">
          <a:blip r:embed="rId3">
            <a:alphaModFix/>
          </a:blip>
          <a:srcRect b="0" l="0" r="0" t="0"/>
          <a:stretch/>
        </p:blipFill>
        <p:spPr>
          <a:xfrm>
            <a:off x="18290602" y="1217661"/>
            <a:ext cx="3788906" cy="1424907"/>
          </a:xfrm>
          <a:prstGeom prst="rect">
            <a:avLst/>
          </a:prstGeom>
          <a:noFill/>
          <a:ln>
            <a:noFill/>
          </a:ln>
          <a:effectLst>
            <a:outerShdw blurRad="190500" rotWithShape="0" dir="5400000" dist="25400">
              <a:srgbClr val="000000">
                <a:alpha val="29411"/>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64"/>
          <p:cNvSpPr txBox="1"/>
          <p:nvPr/>
        </p:nvSpPr>
        <p:spPr>
          <a:xfrm>
            <a:off x="2269066" y="1551516"/>
            <a:ext cx="1834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Icons</a:t>
            </a:r>
            <a:endParaRPr b="0" i="0" sz="1400" u="none" cap="none" strike="noStrike">
              <a:solidFill>
                <a:schemeClr val="dk1"/>
              </a:solidFill>
              <a:latin typeface="Arial"/>
              <a:ea typeface="Arial"/>
              <a:cs typeface="Arial"/>
              <a:sym typeface="Arial"/>
            </a:endParaRPr>
          </a:p>
        </p:txBody>
      </p:sp>
      <p:sp>
        <p:nvSpPr>
          <p:cNvPr id="878" name="Google Shape;878;p64"/>
          <p:cNvSpPr txBox="1"/>
          <p:nvPr/>
        </p:nvSpPr>
        <p:spPr>
          <a:xfrm>
            <a:off x="2096370"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Developer</a:t>
            </a:r>
            <a:endParaRPr b="0" i="0" sz="1400" u="none" cap="none" strike="noStrike">
              <a:solidFill>
                <a:srgbClr val="000000"/>
              </a:solidFill>
              <a:latin typeface="Arial"/>
              <a:ea typeface="Arial"/>
              <a:cs typeface="Arial"/>
              <a:sym typeface="Arial"/>
            </a:endParaRPr>
          </a:p>
        </p:txBody>
      </p:sp>
      <p:sp>
        <p:nvSpPr>
          <p:cNvPr id="879" name="Google Shape;879;p64"/>
          <p:cNvSpPr txBox="1"/>
          <p:nvPr/>
        </p:nvSpPr>
        <p:spPr>
          <a:xfrm>
            <a:off x="4346702"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Write</a:t>
            </a:r>
            <a:endParaRPr b="0" i="0" sz="1400" u="none" cap="none" strike="noStrike">
              <a:solidFill>
                <a:srgbClr val="000000"/>
              </a:solidFill>
              <a:latin typeface="Arial"/>
              <a:ea typeface="Arial"/>
              <a:cs typeface="Arial"/>
              <a:sym typeface="Arial"/>
            </a:endParaRPr>
          </a:p>
        </p:txBody>
      </p:sp>
      <p:sp>
        <p:nvSpPr>
          <p:cNvPr id="880" name="Google Shape;880;p64"/>
          <p:cNvSpPr txBox="1"/>
          <p:nvPr/>
        </p:nvSpPr>
        <p:spPr>
          <a:xfrm>
            <a:off x="6615948"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Cloud</a:t>
            </a:r>
            <a:endParaRPr b="0" i="0" sz="1400" u="none" cap="none" strike="noStrike">
              <a:solidFill>
                <a:srgbClr val="000000"/>
              </a:solidFill>
              <a:latin typeface="Arial"/>
              <a:ea typeface="Arial"/>
              <a:cs typeface="Arial"/>
              <a:sym typeface="Arial"/>
            </a:endParaRPr>
          </a:p>
        </p:txBody>
      </p:sp>
      <p:sp>
        <p:nvSpPr>
          <p:cNvPr id="881" name="Google Shape;881;p64"/>
          <p:cNvSpPr txBox="1"/>
          <p:nvPr/>
        </p:nvSpPr>
        <p:spPr>
          <a:xfrm>
            <a:off x="9017564"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Audio</a:t>
            </a:r>
            <a:endParaRPr b="0" i="0" sz="1400" u="none" cap="none" strike="noStrike">
              <a:solidFill>
                <a:srgbClr val="000000"/>
              </a:solidFill>
              <a:latin typeface="Arial"/>
              <a:ea typeface="Arial"/>
              <a:cs typeface="Arial"/>
              <a:sym typeface="Arial"/>
            </a:endParaRPr>
          </a:p>
        </p:txBody>
      </p:sp>
      <p:sp>
        <p:nvSpPr>
          <p:cNvPr id="882" name="Google Shape;882;p64"/>
          <p:cNvSpPr txBox="1"/>
          <p:nvPr/>
        </p:nvSpPr>
        <p:spPr>
          <a:xfrm>
            <a:off x="11226220"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Key</a:t>
            </a:r>
            <a:endParaRPr b="0" i="0" sz="1400" u="none" cap="none" strike="noStrike">
              <a:solidFill>
                <a:srgbClr val="000000"/>
              </a:solidFill>
              <a:latin typeface="Arial"/>
              <a:ea typeface="Arial"/>
              <a:cs typeface="Arial"/>
              <a:sym typeface="Arial"/>
            </a:endParaRPr>
          </a:p>
        </p:txBody>
      </p:sp>
      <p:sp>
        <p:nvSpPr>
          <p:cNvPr id="883" name="Google Shape;883;p64"/>
          <p:cNvSpPr txBox="1"/>
          <p:nvPr/>
        </p:nvSpPr>
        <p:spPr>
          <a:xfrm>
            <a:off x="13518230"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Desktop Mac</a:t>
            </a:r>
            <a:endParaRPr b="0" i="0" sz="1400" u="none" cap="none" strike="noStrike">
              <a:solidFill>
                <a:srgbClr val="000000"/>
              </a:solidFill>
              <a:latin typeface="Arial"/>
              <a:ea typeface="Arial"/>
              <a:cs typeface="Arial"/>
              <a:sym typeface="Arial"/>
            </a:endParaRPr>
          </a:p>
        </p:txBody>
      </p:sp>
      <p:sp>
        <p:nvSpPr>
          <p:cNvPr id="884" name="Google Shape;884;p64"/>
          <p:cNvSpPr txBox="1"/>
          <p:nvPr/>
        </p:nvSpPr>
        <p:spPr>
          <a:xfrm>
            <a:off x="15787473"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Watch</a:t>
            </a:r>
            <a:endParaRPr b="0" i="0" sz="1400" u="none" cap="none" strike="noStrike">
              <a:solidFill>
                <a:srgbClr val="000000"/>
              </a:solidFill>
              <a:latin typeface="Arial"/>
              <a:ea typeface="Arial"/>
              <a:cs typeface="Arial"/>
              <a:sym typeface="Arial"/>
            </a:endParaRPr>
          </a:p>
        </p:txBody>
      </p:sp>
      <p:sp>
        <p:nvSpPr>
          <p:cNvPr id="885" name="Google Shape;885;p64"/>
          <p:cNvSpPr txBox="1"/>
          <p:nvPr/>
        </p:nvSpPr>
        <p:spPr>
          <a:xfrm>
            <a:off x="18189088"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Person</a:t>
            </a:r>
            <a:endParaRPr b="0" i="0" sz="1400" u="none" cap="none" strike="noStrike">
              <a:solidFill>
                <a:srgbClr val="000000"/>
              </a:solidFill>
              <a:latin typeface="Arial"/>
              <a:ea typeface="Arial"/>
              <a:cs typeface="Arial"/>
              <a:sym typeface="Arial"/>
            </a:endParaRPr>
          </a:p>
        </p:txBody>
      </p:sp>
      <p:sp>
        <p:nvSpPr>
          <p:cNvPr id="886" name="Google Shape;886;p64"/>
          <p:cNvSpPr txBox="1"/>
          <p:nvPr/>
        </p:nvSpPr>
        <p:spPr>
          <a:xfrm>
            <a:off x="20454478" y="427252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Car</a:t>
            </a:r>
            <a:endParaRPr b="0" i="0" sz="1400" u="none" cap="none" strike="noStrike">
              <a:solidFill>
                <a:srgbClr val="000000"/>
              </a:solidFill>
              <a:latin typeface="Arial"/>
              <a:ea typeface="Arial"/>
              <a:cs typeface="Arial"/>
              <a:sym typeface="Arial"/>
            </a:endParaRPr>
          </a:p>
        </p:txBody>
      </p:sp>
      <p:sp>
        <p:nvSpPr>
          <p:cNvPr id="887" name="Google Shape;887;p64"/>
          <p:cNvSpPr txBox="1"/>
          <p:nvPr/>
        </p:nvSpPr>
        <p:spPr>
          <a:xfrm>
            <a:off x="2096370"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Devices</a:t>
            </a:r>
            <a:endParaRPr b="0" i="0" sz="1400" u="none" cap="none" strike="noStrike">
              <a:solidFill>
                <a:srgbClr val="000000"/>
              </a:solidFill>
              <a:latin typeface="Arial"/>
              <a:ea typeface="Arial"/>
              <a:cs typeface="Arial"/>
              <a:sym typeface="Arial"/>
            </a:endParaRPr>
          </a:p>
        </p:txBody>
      </p:sp>
      <p:sp>
        <p:nvSpPr>
          <p:cNvPr id="888" name="Google Shape;888;p64"/>
          <p:cNvSpPr txBox="1"/>
          <p:nvPr/>
        </p:nvSpPr>
        <p:spPr>
          <a:xfrm>
            <a:off x="4346702"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Quote</a:t>
            </a:r>
            <a:endParaRPr b="0" i="0" sz="1400" u="none" cap="none" strike="noStrike">
              <a:solidFill>
                <a:srgbClr val="000000"/>
              </a:solidFill>
              <a:latin typeface="Arial"/>
              <a:ea typeface="Arial"/>
              <a:cs typeface="Arial"/>
              <a:sym typeface="Arial"/>
            </a:endParaRPr>
          </a:p>
        </p:txBody>
      </p:sp>
      <p:sp>
        <p:nvSpPr>
          <p:cNvPr id="889" name="Google Shape;889;p64"/>
          <p:cNvSpPr txBox="1"/>
          <p:nvPr/>
        </p:nvSpPr>
        <p:spPr>
          <a:xfrm>
            <a:off x="6615948"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Folder</a:t>
            </a:r>
            <a:endParaRPr b="0" i="0" sz="1400" u="none" cap="none" strike="noStrike">
              <a:solidFill>
                <a:srgbClr val="000000"/>
              </a:solidFill>
              <a:latin typeface="Arial"/>
              <a:ea typeface="Arial"/>
              <a:cs typeface="Arial"/>
              <a:sym typeface="Arial"/>
            </a:endParaRPr>
          </a:p>
        </p:txBody>
      </p:sp>
      <p:sp>
        <p:nvSpPr>
          <p:cNvPr id="890" name="Google Shape;890;p64"/>
          <p:cNvSpPr txBox="1"/>
          <p:nvPr/>
        </p:nvSpPr>
        <p:spPr>
          <a:xfrm>
            <a:off x="9017564"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Web Page</a:t>
            </a:r>
            <a:endParaRPr b="0" i="0" sz="1400" u="none" cap="none" strike="noStrike">
              <a:solidFill>
                <a:srgbClr val="000000"/>
              </a:solidFill>
              <a:latin typeface="Arial"/>
              <a:ea typeface="Arial"/>
              <a:cs typeface="Arial"/>
              <a:sym typeface="Arial"/>
            </a:endParaRPr>
          </a:p>
        </p:txBody>
      </p:sp>
      <p:sp>
        <p:nvSpPr>
          <p:cNvPr id="891" name="Google Shape;891;p64"/>
          <p:cNvSpPr txBox="1"/>
          <p:nvPr/>
        </p:nvSpPr>
        <p:spPr>
          <a:xfrm>
            <a:off x="11226220"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Archive</a:t>
            </a:r>
            <a:endParaRPr b="0" i="0" sz="1400" u="none" cap="none" strike="noStrike">
              <a:solidFill>
                <a:srgbClr val="000000"/>
              </a:solidFill>
              <a:latin typeface="Arial"/>
              <a:ea typeface="Arial"/>
              <a:cs typeface="Arial"/>
              <a:sym typeface="Arial"/>
            </a:endParaRPr>
          </a:p>
        </p:txBody>
      </p:sp>
      <p:sp>
        <p:nvSpPr>
          <p:cNvPr id="892" name="Google Shape;892;p64"/>
          <p:cNvSpPr txBox="1"/>
          <p:nvPr/>
        </p:nvSpPr>
        <p:spPr>
          <a:xfrm>
            <a:off x="13518230"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Desktop PC</a:t>
            </a:r>
            <a:endParaRPr b="0" i="0" sz="1400" u="none" cap="none" strike="noStrike">
              <a:solidFill>
                <a:srgbClr val="000000"/>
              </a:solidFill>
              <a:latin typeface="Arial"/>
              <a:ea typeface="Arial"/>
              <a:cs typeface="Arial"/>
              <a:sym typeface="Arial"/>
            </a:endParaRPr>
          </a:p>
        </p:txBody>
      </p:sp>
      <p:sp>
        <p:nvSpPr>
          <p:cNvPr id="893" name="Google Shape;893;p64"/>
          <p:cNvSpPr txBox="1"/>
          <p:nvPr/>
        </p:nvSpPr>
        <p:spPr>
          <a:xfrm>
            <a:off x="15787473"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Flag</a:t>
            </a:r>
            <a:endParaRPr b="0" i="0" sz="1400" u="none" cap="none" strike="noStrike">
              <a:solidFill>
                <a:srgbClr val="000000"/>
              </a:solidFill>
              <a:latin typeface="Arial"/>
              <a:ea typeface="Arial"/>
              <a:cs typeface="Arial"/>
              <a:sym typeface="Arial"/>
            </a:endParaRPr>
          </a:p>
        </p:txBody>
      </p:sp>
      <p:sp>
        <p:nvSpPr>
          <p:cNvPr id="894" name="Google Shape;894;p64"/>
          <p:cNvSpPr txBox="1"/>
          <p:nvPr/>
        </p:nvSpPr>
        <p:spPr>
          <a:xfrm>
            <a:off x="18189088"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World</a:t>
            </a:r>
            <a:endParaRPr b="0" i="0" sz="1400" u="none" cap="none" strike="noStrike">
              <a:solidFill>
                <a:srgbClr val="000000"/>
              </a:solidFill>
              <a:latin typeface="Arial"/>
              <a:ea typeface="Arial"/>
              <a:cs typeface="Arial"/>
              <a:sym typeface="Arial"/>
            </a:endParaRPr>
          </a:p>
        </p:txBody>
      </p:sp>
      <p:sp>
        <p:nvSpPr>
          <p:cNvPr id="895" name="Google Shape;895;p64"/>
          <p:cNvSpPr txBox="1"/>
          <p:nvPr/>
        </p:nvSpPr>
        <p:spPr>
          <a:xfrm>
            <a:off x="20454478" y="5937578"/>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Boat</a:t>
            </a:r>
            <a:endParaRPr b="0" i="0" sz="1400" u="none" cap="none" strike="noStrike">
              <a:solidFill>
                <a:srgbClr val="000000"/>
              </a:solidFill>
              <a:latin typeface="Arial"/>
              <a:ea typeface="Arial"/>
              <a:cs typeface="Arial"/>
              <a:sym typeface="Arial"/>
            </a:endParaRPr>
          </a:p>
        </p:txBody>
      </p:sp>
      <p:sp>
        <p:nvSpPr>
          <p:cNvPr id="896" name="Google Shape;896;p64"/>
          <p:cNvSpPr txBox="1"/>
          <p:nvPr/>
        </p:nvSpPr>
        <p:spPr>
          <a:xfrm>
            <a:off x="2096370"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Software</a:t>
            </a:r>
            <a:endParaRPr b="0" i="0" sz="1400" u="none" cap="none" strike="noStrike">
              <a:solidFill>
                <a:srgbClr val="000000"/>
              </a:solidFill>
              <a:latin typeface="Arial"/>
              <a:ea typeface="Arial"/>
              <a:cs typeface="Arial"/>
              <a:sym typeface="Arial"/>
            </a:endParaRPr>
          </a:p>
        </p:txBody>
      </p:sp>
      <p:sp>
        <p:nvSpPr>
          <p:cNvPr id="897" name="Google Shape;897;p64"/>
          <p:cNvSpPr txBox="1"/>
          <p:nvPr/>
        </p:nvSpPr>
        <p:spPr>
          <a:xfrm>
            <a:off x="4346702"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Emotion</a:t>
            </a:r>
            <a:endParaRPr b="0" i="0" sz="1400" u="none" cap="none" strike="noStrike">
              <a:solidFill>
                <a:srgbClr val="000000"/>
              </a:solidFill>
              <a:latin typeface="Arial"/>
              <a:ea typeface="Arial"/>
              <a:cs typeface="Arial"/>
              <a:sym typeface="Arial"/>
            </a:endParaRPr>
          </a:p>
        </p:txBody>
      </p:sp>
      <p:sp>
        <p:nvSpPr>
          <p:cNvPr id="898" name="Google Shape;898;p64"/>
          <p:cNvSpPr txBox="1"/>
          <p:nvPr/>
        </p:nvSpPr>
        <p:spPr>
          <a:xfrm>
            <a:off x="6615948"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Mic</a:t>
            </a:r>
            <a:endParaRPr b="0" i="0" sz="1400" u="none" cap="none" strike="noStrike">
              <a:solidFill>
                <a:srgbClr val="000000"/>
              </a:solidFill>
              <a:latin typeface="Arial"/>
              <a:ea typeface="Arial"/>
              <a:cs typeface="Arial"/>
              <a:sym typeface="Arial"/>
            </a:endParaRPr>
          </a:p>
        </p:txBody>
      </p:sp>
      <p:sp>
        <p:nvSpPr>
          <p:cNvPr id="899" name="Google Shape;899;p64"/>
          <p:cNvSpPr txBox="1"/>
          <p:nvPr/>
        </p:nvSpPr>
        <p:spPr>
          <a:xfrm>
            <a:off x="9017564"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Call</a:t>
            </a:r>
            <a:endParaRPr b="0" i="0" sz="1400" u="none" cap="none" strike="noStrike">
              <a:solidFill>
                <a:srgbClr val="000000"/>
              </a:solidFill>
              <a:latin typeface="Arial"/>
              <a:ea typeface="Arial"/>
              <a:cs typeface="Arial"/>
              <a:sym typeface="Arial"/>
            </a:endParaRPr>
          </a:p>
        </p:txBody>
      </p:sp>
      <p:sp>
        <p:nvSpPr>
          <p:cNvPr id="900" name="Google Shape;900;p64"/>
          <p:cNvSpPr txBox="1"/>
          <p:nvPr/>
        </p:nvSpPr>
        <p:spPr>
          <a:xfrm>
            <a:off x="11226220"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Cut</a:t>
            </a:r>
            <a:endParaRPr b="0" i="0" sz="1400" u="none" cap="none" strike="noStrike">
              <a:solidFill>
                <a:srgbClr val="000000"/>
              </a:solidFill>
              <a:latin typeface="Arial"/>
              <a:ea typeface="Arial"/>
              <a:cs typeface="Arial"/>
              <a:sym typeface="Arial"/>
            </a:endParaRPr>
          </a:p>
        </p:txBody>
      </p:sp>
      <p:sp>
        <p:nvSpPr>
          <p:cNvPr id="901" name="Google Shape;901;p64"/>
          <p:cNvSpPr txBox="1"/>
          <p:nvPr/>
        </p:nvSpPr>
        <p:spPr>
          <a:xfrm>
            <a:off x="13518230"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headphones</a:t>
            </a:r>
            <a:endParaRPr b="0" i="0" sz="1400" u="none" cap="none" strike="noStrike">
              <a:solidFill>
                <a:srgbClr val="000000"/>
              </a:solidFill>
              <a:latin typeface="Arial"/>
              <a:ea typeface="Arial"/>
              <a:cs typeface="Arial"/>
              <a:sym typeface="Arial"/>
            </a:endParaRPr>
          </a:p>
        </p:txBody>
      </p:sp>
      <p:sp>
        <p:nvSpPr>
          <p:cNvPr id="902" name="Google Shape;902;p64"/>
          <p:cNvSpPr txBox="1"/>
          <p:nvPr/>
        </p:nvSpPr>
        <p:spPr>
          <a:xfrm>
            <a:off x="15787473"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Camera</a:t>
            </a:r>
            <a:endParaRPr b="0" i="0" sz="1400" u="none" cap="none" strike="noStrike">
              <a:solidFill>
                <a:srgbClr val="000000"/>
              </a:solidFill>
              <a:latin typeface="Arial"/>
              <a:ea typeface="Arial"/>
              <a:cs typeface="Arial"/>
              <a:sym typeface="Arial"/>
            </a:endParaRPr>
          </a:p>
        </p:txBody>
      </p:sp>
      <p:sp>
        <p:nvSpPr>
          <p:cNvPr id="903" name="Google Shape;903;p64"/>
          <p:cNvSpPr txBox="1"/>
          <p:nvPr/>
        </p:nvSpPr>
        <p:spPr>
          <a:xfrm>
            <a:off x="18189088"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Education</a:t>
            </a:r>
            <a:endParaRPr b="0" i="0" sz="1400" u="none" cap="none" strike="noStrike">
              <a:solidFill>
                <a:srgbClr val="000000"/>
              </a:solidFill>
              <a:latin typeface="Arial"/>
              <a:ea typeface="Arial"/>
              <a:cs typeface="Arial"/>
              <a:sym typeface="Arial"/>
            </a:endParaRPr>
          </a:p>
        </p:txBody>
      </p:sp>
      <p:sp>
        <p:nvSpPr>
          <p:cNvPr id="904" name="Google Shape;904;p64"/>
          <p:cNvSpPr txBox="1"/>
          <p:nvPr/>
        </p:nvSpPr>
        <p:spPr>
          <a:xfrm>
            <a:off x="20454478" y="7508186"/>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Train</a:t>
            </a:r>
            <a:endParaRPr b="0" i="0" sz="1400" u="none" cap="none" strike="noStrike">
              <a:solidFill>
                <a:srgbClr val="000000"/>
              </a:solidFill>
              <a:latin typeface="Arial"/>
              <a:ea typeface="Arial"/>
              <a:cs typeface="Arial"/>
              <a:sym typeface="Arial"/>
            </a:endParaRPr>
          </a:p>
        </p:txBody>
      </p:sp>
      <p:sp>
        <p:nvSpPr>
          <p:cNvPr id="905" name="Google Shape;905;p64"/>
          <p:cNvSpPr txBox="1"/>
          <p:nvPr/>
        </p:nvSpPr>
        <p:spPr>
          <a:xfrm>
            <a:off x="2096370"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Weather</a:t>
            </a:r>
            <a:endParaRPr b="0" i="0" sz="1400" u="none" cap="none" strike="noStrike">
              <a:solidFill>
                <a:srgbClr val="000000"/>
              </a:solidFill>
              <a:latin typeface="Arial"/>
              <a:ea typeface="Arial"/>
              <a:cs typeface="Arial"/>
              <a:sym typeface="Arial"/>
            </a:endParaRPr>
          </a:p>
        </p:txBody>
      </p:sp>
      <p:sp>
        <p:nvSpPr>
          <p:cNvPr id="906" name="Google Shape;906;p64"/>
          <p:cNvSpPr txBox="1"/>
          <p:nvPr/>
        </p:nvSpPr>
        <p:spPr>
          <a:xfrm>
            <a:off x="4346702"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p:txBody>
      </p:sp>
      <p:sp>
        <p:nvSpPr>
          <p:cNvPr id="907" name="Google Shape;907;p64"/>
          <p:cNvSpPr txBox="1"/>
          <p:nvPr/>
        </p:nvSpPr>
        <p:spPr>
          <a:xfrm>
            <a:off x="6615948"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Movie</a:t>
            </a:r>
            <a:endParaRPr b="0" i="0" sz="1400" u="none" cap="none" strike="noStrike">
              <a:solidFill>
                <a:srgbClr val="000000"/>
              </a:solidFill>
              <a:latin typeface="Arial"/>
              <a:ea typeface="Arial"/>
              <a:cs typeface="Arial"/>
              <a:sym typeface="Arial"/>
            </a:endParaRPr>
          </a:p>
        </p:txBody>
      </p:sp>
      <p:sp>
        <p:nvSpPr>
          <p:cNvPr id="908" name="Google Shape;908;p64"/>
          <p:cNvSpPr txBox="1"/>
          <p:nvPr/>
        </p:nvSpPr>
        <p:spPr>
          <a:xfrm>
            <a:off x="9017564"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909" name="Google Shape;909;p64"/>
          <p:cNvSpPr txBox="1"/>
          <p:nvPr/>
        </p:nvSpPr>
        <p:spPr>
          <a:xfrm>
            <a:off x="11020010" y="9152523"/>
            <a:ext cx="22122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Paste</a:t>
            </a:r>
            <a:endParaRPr b="0" i="0" sz="1400" u="none" cap="none" strike="noStrike">
              <a:solidFill>
                <a:srgbClr val="000000"/>
              </a:solidFill>
              <a:latin typeface="Arial"/>
              <a:ea typeface="Arial"/>
              <a:cs typeface="Arial"/>
              <a:sym typeface="Arial"/>
            </a:endParaRPr>
          </a:p>
        </p:txBody>
      </p:sp>
      <p:sp>
        <p:nvSpPr>
          <p:cNvPr id="910" name="Google Shape;910;p64"/>
          <p:cNvSpPr txBox="1"/>
          <p:nvPr/>
        </p:nvSpPr>
        <p:spPr>
          <a:xfrm>
            <a:off x="13518230"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Keyboard</a:t>
            </a:r>
            <a:endParaRPr b="0" i="0" sz="1400" u="none" cap="none" strike="noStrike">
              <a:solidFill>
                <a:srgbClr val="000000"/>
              </a:solidFill>
              <a:latin typeface="Arial"/>
              <a:ea typeface="Arial"/>
              <a:cs typeface="Arial"/>
              <a:sym typeface="Arial"/>
            </a:endParaRPr>
          </a:p>
        </p:txBody>
      </p:sp>
      <p:sp>
        <p:nvSpPr>
          <p:cNvPr id="911" name="Google Shape;911;p64"/>
          <p:cNvSpPr txBox="1"/>
          <p:nvPr/>
        </p:nvSpPr>
        <p:spPr>
          <a:xfrm>
            <a:off x="15787473"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TV</a:t>
            </a:r>
            <a:endParaRPr b="0" i="0" sz="1400" u="none" cap="none" strike="noStrike">
              <a:solidFill>
                <a:srgbClr val="000000"/>
              </a:solidFill>
              <a:latin typeface="Arial"/>
              <a:ea typeface="Arial"/>
              <a:cs typeface="Arial"/>
              <a:sym typeface="Arial"/>
            </a:endParaRPr>
          </a:p>
        </p:txBody>
      </p:sp>
      <p:sp>
        <p:nvSpPr>
          <p:cNvPr id="912" name="Google Shape;912;p64"/>
          <p:cNvSpPr txBox="1"/>
          <p:nvPr/>
        </p:nvSpPr>
        <p:spPr>
          <a:xfrm>
            <a:off x="18189088"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MMS</a:t>
            </a:r>
            <a:endParaRPr b="0" i="0" sz="1400" u="none" cap="none" strike="noStrike">
              <a:solidFill>
                <a:srgbClr val="000000"/>
              </a:solidFill>
              <a:latin typeface="Arial"/>
              <a:ea typeface="Arial"/>
              <a:cs typeface="Arial"/>
              <a:sym typeface="Arial"/>
            </a:endParaRPr>
          </a:p>
        </p:txBody>
      </p:sp>
      <p:sp>
        <p:nvSpPr>
          <p:cNvPr id="913" name="Google Shape;913;p64"/>
          <p:cNvSpPr txBox="1"/>
          <p:nvPr/>
        </p:nvSpPr>
        <p:spPr>
          <a:xfrm>
            <a:off x="20454478" y="9152523"/>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Subway</a:t>
            </a:r>
            <a:endParaRPr b="0" i="0" sz="1400" u="none" cap="none" strike="noStrike">
              <a:solidFill>
                <a:srgbClr val="000000"/>
              </a:solidFill>
              <a:latin typeface="Arial"/>
              <a:ea typeface="Arial"/>
              <a:cs typeface="Arial"/>
              <a:sym typeface="Arial"/>
            </a:endParaRPr>
          </a:p>
        </p:txBody>
      </p:sp>
      <p:sp>
        <p:nvSpPr>
          <p:cNvPr id="914" name="Google Shape;914;p64"/>
          <p:cNvSpPr txBox="1"/>
          <p:nvPr/>
        </p:nvSpPr>
        <p:spPr>
          <a:xfrm>
            <a:off x="2096370"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Hotel</a:t>
            </a:r>
            <a:endParaRPr b="0" i="0" sz="1400" u="none" cap="none" strike="noStrike">
              <a:solidFill>
                <a:srgbClr val="000000"/>
              </a:solidFill>
              <a:latin typeface="Arial"/>
              <a:ea typeface="Arial"/>
              <a:cs typeface="Arial"/>
              <a:sym typeface="Arial"/>
            </a:endParaRPr>
          </a:p>
        </p:txBody>
      </p:sp>
      <p:sp>
        <p:nvSpPr>
          <p:cNvPr id="915" name="Google Shape;915;p64"/>
          <p:cNvSpPr txBox="1"/>
          <p:nvPr/>
        </p:nvSpPr>
        <p:spPr>
          <a:xfrm>
            <a:off x="4346702"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Laundry</a:t>
            </a:r>
            <a:endParaRPr b="0" i="0" sz="1400" u="none" cap="none" strike="noStrike">
              <a:solidFill>
                <a:srgbClr val="000000"/>
              </a:solidFill>
              <a:latin typeface="Arial"/>
              <a:ea typeface="Arial"/>
              <a:cs typeface="Arial"/>
              <a:sym typeface="Arial"/>
            </a:endParaRPr>
          </a:p>
        </p:txBody>
      </p:sp>
      <p:sp>
        <p:nvSpPr>
          <p:cNvPr id="916" name="Google Shape;916;p64"/>
          <p:cNvSpPr txBox="1"/>
          <p:nvPr/>
        </p:nvSpPr>
        <p:spPr>
          <a:xfrm>
            <a:off x="6252235" y="10850927"/>
            <a:ext cx="25029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Location History</a:t>
            </a:r>
            <a:endParaRPr b="0" i="0" sz="1400" u="none" cap="none" strike="noStrike">
              <a:solidFill>
                <a:srgbClr val="000000"/>
              </a:solidFill>
              <a:latin typeface="Arial"/>
              <a:ea typeface="Arial"/>
              <a:cs typeface="Arial"/>
              <a:sym typeface="Arial"/>
            </a:endParaRPr>
          </a:p>
        </p:txBody>
      </p:sp>
      <p:sp>
        <p:nvSpPr>
          <p:cNvPr id="917" name="Google Shape;917;p64"/>
          <p:cNvSpPr txBox="1"/>
          <p:nvPr/>
        </p:nvSpPr>
        <p:spPr>
          <a:xfrm>
            <a:off x="9049966"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Layers</a:t>
            </a:r>
            <a:endParaRPr b="0" i="0" sz="1400" u="none" cap="none" strike="noStrike">
              <a:solidFill>
                <a:srgbClr val="000000"/>
              </a:solidFill>
              <a:latin typeface="Arial"/>
              <a:ea typeface="Arial"/>
              <a:cs typeface="Arial"/>
              <a:sym typeface="Arial"/>
            </a:endParaRPr>
          </a:p>
        </p:txBody>
      </p:sp>
      <p:sp>
        <p:nvSpPr>
          <p:cNvPr id="918" name="Google Shape;918;p64"/>
          <p:cNvSpPr txBox="1"/>
          <p:nvPr/>
        </p:nvSpPr>
        <p:spPr>
          <a:xfrm>
            <a:off x="11300300"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Offer</a:t>
            </a:r>
            <a:endParaRPr b="0" i="0" sz="1400" u="none" cap="none" strike="noStrike">
              <a:solidFill>
                <a:srgbClr val="000000"/>
              </a:solidFill>
              <a:latin typeface="Arial"/>
              <a:ea typeface="Arial"/>
              <a:cs typeface="Arial"/>
              <a:sym typeface="Arial"/>
            </a:endParaRPr>
          </a:p>
        </p:txBody>
      </p:sp>
      <p:sp>
        <p:nvSpPr>
          <p:cNvPr id="919" name="Google Shape;919;p64"/>
          <p:cNvSpPr txBox="1"/>
          <p:nvPr/>
        </p:nvSpPr>
        <p:spPr>
          <a:xfrm>
            <a:off x="13569545"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920" name="Google Shape;920;p64"/>
          <p:cNvSpPr txBox="1"/>
          <p:nvPr/>
        </p:nvSpPr>
        <p:spPr>
          <a:xfrm>
            <a:off x="15906313"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Bar</a:t>
            </a:r>
            <a:endParaRPr b="0" i="0" sz="1400" u="none" cap="none" strike="noStrike">
              <a:solidFill>
                <a:srgbClr val="000000"/>
              </a:solidFill>
              <a:latin typeface="Arial"/>
              <a:ea typeface="Arial"/>
              <a:cs typeface="Arial"/>
              <a:sym typeface="Arial"/>
            </a:endParaRPr>
          </a:p>
        </p:txBody>
      </p:sp>
      <p:sp>
        <p:nvSpPr>
          <p:cNvPr id="921" name="Google Shape;921;p64"/>
          <p:cNvSpPr txBox="1"/>
          <p:nvPr/>
        </p:nvSpPr>
        <p:spPr>
          <a:xfrm>
            <a:off x="17984403" y="10850927"/>
            <a:ext cx="21936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Pizza</a:t>
            </a:r>
            <a:endParaRPr b="0" i="0" sz="1400" u="none" cap="none" strike="noStrike">
              <a:solidFill>
                <a:srgbClr val="000000"/>
              </a:solidFill>
              <a:latin typeface="Arial"/>
              <a:ea typeface="Arial"/>
              <a:cs typeface="Arial"/>
              <a:sym typeface="Arial"/>
            </a:endParaRPr>
          </a:p>
        </p:txBody>
      </p:sp>
      <p:sp>
        <p:nvSpPr>
          <p:cNvPr id="922" name="Google Shape;922;p64"/>
          <p:cNvSpPr txBox="1"/>
          <p:nvPr/>
        </p:nvSpPr>
        <p:spPr>
          <a:xfrm>
            <a:off x="20425891" y="10850927"/>
            <a:ext cx="1833300" cy="4866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p:txBody>
      </p:sp>
      <p:sp>
        <p:nvSpPr>
          <p:cNvPr id="923" name="Google Shape;923;p64"/>
          <p:cNvSpPr/>
          <p:nvPr/>
        </p:nvSpPr>
        <p:spPr>
          <a:xfrm>
            <a:off x="2730011" y="3359656"/>
            <a:ext cx="604854" cy="831060"/>
          </a:xfrm>
          <a:custGeom>
            <a:rect b="b" l="l" r="r" t="t"/>
            <a:pathLst>
              <a:path extrusionOk="0" h="21600" w="21600">
                <a:moveTo>
                  <a:pt x="4112" y="3931"/>
                </a:moveTo>
                <a:lnTo>
                  <a:pt x="17545" y="3931"/>
                </a:lnTo>
                <a:lnTo>
                  <a:pt x="17545" y="5896"/>
                </a:lnTo>
                <a:lnTo>
                  <a:pt x="20248" y="5896"/>
                </a:lnTo>
                <a:lnTo>
                  <a:pt x="20248" y="1965"/>
                </a:lnTo>
                <a:cubicBezTo>
                  <a:pt x="20248" y="880"/>
                  <a:pt x="19065" y="0"/>
                  <a:pt x="17545" y="0"/>
                </a:cubicBezTo>
                <a:lnTo>
                  <a:pt x="4112" y="0"/>
                </a:lnTo>
                <a:cubicBezTo>
                  <a:pt x="2619" y="0"/>
                  <a:pt x="1408" y="880"/>
                  <a:pt x="1408" y="1965"/>
                </a:cubicBezTo>
                <a:lnTo>
                  <a:pt x="1408" y="5896"/>
                </a:lnTo>
                <a:lnTo>
                  <a:pt x="4112" y="5896"/>
                </a:lnTo>
                <a:lnTo>
                  <a:pt x="4112" y="3931"/>
                </a:lnTo>
                <a:close/>
                <a:moveTo>
                  <a:pt x="15404" y="15294"/>
                </a:moveTo>
                <a:lnTo>
                  <a:pt x="21600" y="10810"/>
                </a:lnTo>
                <a:lnTo>
                  <a:pt x="15404" y="6306"/>
                </a:lnTo>
                <a:lnTo>
                  <a:pt x="13489" y="7698"/>
                </a:lnTo>
                <a:lnTo>
                  <a:pt x="17798" y="10810"/>
                </a:lnTo>
                <a:lnTo>
                  <a:pt x="13489" y="13922"/>
                </a:lnTo>
                <a:lnTo>
                  <a:pt x="15404" y="15294"/>
                </a:lnTo>
                <a:close/>
                <a:moveTo>
                  <a:pt x="8082" y="13922"/>
                </a:moveTo>
                <a:lnTo>
                  <a:pt x="3802" y="10810"/>
                </a:lnTo>
                <a:lnTo>
                  <a:pt x="8082" y="7698"/>
                </a:lnTo>
                <a:lnTo>
                  <a:pt x="6196" y="6306"/>
                </a:lnTo>
                <a:lnTo>
                  <a:pt x="0" y="10810"/>
                </a:lnTo>
                <a:lnTo>
                  <a:pt x="6196" y="15294"/>
                </a:lnTo>
                <a:lnTo>
                  <a:pt x="8082" y="13922"/>
                </a:lnTo>
                <a:close/>
                <a:moveTo>
                  <a:pt x="17545" y="17669"/>
                </a:moveTo>
                <a:lnTo>
                  <a:pt x="4112" y="17669"/>
                </a:lnTo>
                <a:lnTo>
                  <a:pt x="4112" y="15704"/>
                </a:lnTo>
                <a:lnTo>
                  <a:pt x="1408" y="15704"/>
                </a:lnTo>
                <a:lnTo>
                  <a:pt x="1408" y="19635"/>
                </a:lnTo>
                <a:cubicBezTo>
                  <a:pt x="1408" y="20720"/>
                  <a:pt x="2619" y="21600"/>
                  <a:pt x="4112" y="21600"/>
                </a:cubicBezTo>
                <a:lnTo>
                  <a:pt x="17545" y="21600"/>
                </a:lnTo>
                <a:cubicBezTo>
                  <a:pt x="19065" y="21600"/>
                  <a:pt x="20248" y="20720"/>
                  <a:pt x="20248" y="19635"/>
                </a:cubicBezTo>
                <a:lnTo>
                  <a:pt x="20248" y="15704"/>
                </a:lnTo>
                <a:lnTo>
                  <a:pt x="17545" y="15704"/>
                </a:lnTo>
                <a:lnTo>
                  <a:pt x="17545" y="1766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24" name="Google Shape;924;p64"/>
          <p:cNvSpPr/>
          <p:nvPr/>
        </p:nvSpPr>
        <p:spPr>
          <a:xfrm>
            <a:off x="2583849" y="5250403"/>
            <a:ext cx="907794" cy="600966"/>
          </a:xfrm>
          <a:custGeom>
            <a:rect b="b" l="l" r="r" t="t"/>
            <a:pathLst>
              <a:path extrusionOk="0" h="21600" w="21600">
                <a:moveTo>
                  <a:pt x="3594" y="2714"/>
                </a:moveTo>
                <a:lnTo>
                  <a:pt x="19794" y="2714"/>
                </a:lnTo>
                <a:lnTo>
                  <a:pt x="19794" y="0"/>
                </a:lnTo>
                <a:lnTo>
                  <a:pt x="3594" y="0"/>
                </a:lnTo>
                <a:cubicBezTo>
                  <a:pt x="2597" y="0"/>
                  <a:pt x="1787" y="1187"/>
                  <a:pt x="1787" y="2714"/>
                </a:cubicBezTo>
                <a:lnTo>
                  <a:pt x="1787" y="17557"/>
                </a:lnTo>
                <a:lnTo>
                  <a:pt x="0" y="17557"/>
                </a:lnTo>
                <a:lnTo>
                  <a:pt x="0" y="21600"/>
                </a:lnTo>
                <a:lnTo>
                  <a:pt x="12569" y="21600"/>
                </a:lnTo>
                <a:lnTo>
                  <a:pt x="12569" y="17557"/>
                </a:lnTo>
                <a:lnTo>
                  <a:pt x="3594" y="17557"/>
                </a:lnTo>
                <a:lnTo>
                  <a:pt x="3594" y="2714"/>
                </a:lnTo>
                <a:close/>
                <a:moveTo>
                  <a:pt x="20697" y="5343"/>
                </a:moveTo>
                <a:lnTo>
                  <a:pt x="15278" y="5343"/>
                </a:lnTo>
                <a:cubicBezTo>
                  <a:pt x="14808" y="5343"/>
                  <a:pt x="14375" y="5965"/>
                  <a:pt x="14375" y="6701"/>
                </a:cubicBezTo>
                <a:lnTo>
                  <a:pt x="14375" y="20186"/>
                </a:lnTo>
                <a:cubicBezTo>
                  <a:pt x="14375" y="20893"/>
                  <a:pt x="14808" y="21543"/>
                  <a:pt x="15278" y="21543"/>
                </a:cubicBezTo>
                <a:lnTo>
                  <a:pt x="20697" y="21543"/>
                </a:lnTo>
                <a:cubicBezTo>
                  <a:pt x="21186" y="21543"/>
                  <a:pt x="21600" y="20893"/>
                  <a:pt x="21600" y="20186"/>
                </a:cubicBezTo>
                <a:lnTo>
                  <a:pt x="21600" y="6701"/>
                </a:lnTo>
                <a:cubicBezTo>
                  <a:pt x="21544" y="5965"/>
                  <a:pt x="21186" y="5343"/>
                  <a:pt x="20697" y="5343"/>
                </a:cubicBezTo>
                <a:close/>
                <a:moveTo>
                  <a:pt x="19794" y="17557"/>
                </a:moveTo>
                <a:lnTo>
                  <a:pt x="16181" y="17557"/>
                </a:lnTo>
                <a:lnTo>
                  <a:pt x="16181" y="8058"/>
                </a:lnTo>
                <a:lnTo>
                  <a:pt x="19794" y="8058"/>
                </a:lnTo>
                <a:lnTo>
                  <a:pt x="19794" y="1755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25" name="Google Shape;925;p64"/>
          <p:cNvSpPr/>
          <p:nvPr/>
        </p:nvSpPr>
        <p:spPr>
          <a:xfrm>
            <a:off x="2622127" y="6739134"/>
            <a:ext cx="831060" cy="677646"/>
          </a:xfrm>
          <a:custGeom>
            <a:rect b="b" l="l" r="r" t="t"/>
            <a:pathLst>
              <a:path extrusionOk="0" h="21600" w="21600">
                <a:moveTo>
                  <a:pt x="19629" y="0"/>
                </a:moveTo>
                <a:lnTo>
                  <a:pt x="1951" y="0"/>
                </a:lnTo>
                <a:cubicBezTo>
                  <a:pt x="862" y="0"/>
                  <a:pt x="0" y="1079"/>
                  <a:pt x="0" y="2408"/>
                </a:cubicBezTo>
                <a:lnTo>
                  <a:pt x="0" y="16783"/>
                </a:lnTo>
                <a:cubicBezTo>
                  <a:pt x="0" y="18138"/>
                  <a:pt x="862" y="19192"/>
                  <a:pt x="1951" y="19192"/>
                </a:cubicBezTo>
                <a:lnTo>
                  <a:pt x="6878" y="19192"/>
                </a:lnTo>
                <a:lnTo>
                  <a:pt x="6878" y="21600"/>
                </a:lnTo>
                <a:lnTo>
                  <a:pt x="14701" y="21600"/>
                </a:lnTo>
                <a:lnTo>
                  <a:pt x="14701" y="19192"/>
                </a:lnTo>
                <a:lnTo>
                  <a:pt x="19629" y="19192"/>
                </a:lnTo>
                <a:cubicBezTo>
                  <a:pt x="20738" y="19192"/>
                  <a:pt x="21600" y="18138"/>
                  <a:pt x="21600" y="16783"/>
                </a:cubicBezTo>
                <a:lnTo>
                  <a:pt x="21600" y="2408"/>
                </a:lnTo>
                <a:cubicBezTo>
                  <a:pt x="21600" y="1079"/>
                  <a:pt x="20676" y="0"/>
                  <a:pt x="19629" y="0"/>
                </a:cubicBezTo>
                <a:close/>
                <a:moveTo>
                  <a:pt x="19629" y="16783"/>
                </a:moveTo>
                <a:lnTo>
                  <a:pt x="1951" y="16783"/>
                </a:lnTo>
                <a:lnTo>
                  <a:pt x="1951" y="2408"/>
                </a:lnTo>
                <a:lnTo>
                  <a:pt x="19629" y="2408"/>
                </a:lnTo>
                <a:lnTo>
                  <a:pt x="19629" y="16783"/>
                </a:lnTo>
                <a:close/>
                <a:moveTo>
                  <a:pt x="6837" y="6021"/>
                </a:moveTo>
                <a:lnTo>
                  <a:pt x="6837" y="8429"/>
                </a:lnTo>
                <a:lnTo>
                  <a:pt x="17596" y="8429"/>
                </a:lnTo>
                <a:lnTo>
                  <a:pt x="17596" y="6021"/>
                </a:lnTo>
                <a:lnTo>
                  <a:pt x="6837" y="6021"/>
                </a:lnTo>
                <a:close/>
                <a:moveTo>
                  <a:pt x="6837" y="10762"/>
                </a:moveTo>
                <a:lnTo>
                  <a:pt x="6837" y="13171"/>
                </a:lnTo>
                <a:lnTo>
                  <a:pt x="17596" y="13171"/>
                </a:lnTo>
                <a:lnTo>
                  <a:pt x="17596" y="10762"/>
                </a:lnTo>
                <a:lnTo>
                  <a:pt x="6837" y="10762"/>
                </a:lnTo>
                <a:close/>
                <a:moveTo>
                  <a:pt x="5893" y="6021"/>
                </a:moveTo>
                <a:lnTo>
                  <a:pt x="3922" y="6021"/>
                </a:lnTo>
                <a:lnTo>
                  <a:pt x="3922" y="8429"/>
                </a:lnTo>
                <a:lnTo>
                  <a:pt x="5893" y="8429"/>
                </a:lnTo>
                <a:lnTo>
                  <a:pt x="5893" y="6021"/>
                </a:lnTo>
                <a:close/>
                <a:moveTo>
                  <a:pt x="5893" y="10762"/>
                </a:moveTo>
                <a:lnTo>
                  <a:pt x="3922" y="10762"/>
                </a:lnTo>
                <a:lnTo>
                  <a:pt x="3922" y="13171"/>
                </a:lnTo>
                <a:lnTo>
                  <a:pt x="5893" y="13171"/>
                </a:lnTo>
                <a:lnTo>
                  <a:pt x="5893" y="1076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26" name="Google Shape;926;p64"/>
          <p:cNvSpPr/>
          <p:nvPr/>
        </p:nvSpPr>
        <p:spPr>
          <a:xfrm>
            <a:off x="2622127" y="8383598"/>
            <a:ext cx="831060" cy="677646"/>
          </a:xfrm>
          <a:custGeom>
            <a:rect b="b" l="l" r="r" t="t"/>
            <a:pathLst>
              <a:path extrusionOk="0" h="21600" w="21600">
                <a:moveTo>
                  <a:pt x="7802" y="15579"/>
                </a:moveTo>
                <a:lnTo>
                  <a:pt x="14188" y="15579"/>
                </a:lnTo>
                <a:cubicBezTo>
                  <a:pt x="15522" y="15579"/>
                  <a:pt x="16611" y="14224"/>
                  <a:pt x="16611" y="12594"/>
                </a:cubicBezTo>
                <a:cubicBezTo>
                  <a:pt x="16611" y="10963"/>
                  <a:pt x="15522" y="9633"/>
                  <a:pt x="14188" y="9633"/>
                </a:cubicBezTo>
                <a:lnTo>
                  <a:pt x="14126" y="9633"/>
                </a:lnTo>
                <a:cubicBezTo>
                  <a:pt x="13900" y="7576"/>
                  <a:pt x="12443" y="6021"/>
                  <a:pt x="10759" y="6021"/>
                </a:cubicBezTo>
                <a:cubicBezTo>
                  <a:pt x="9383" y="6021"/>
                  <a:pt x="8213" y="6999"/>
                  <a:pt x="7638" y="8429"/>
                </a:cubicBezTo>
                <a:lnTo>
                  <a:pt x="7474" y="8429"/>
                </a:lnTo>
                <a:cubicBezTo>
                  <a:pt x="5954" y="8630"/>
                  <a:pt x="4866" y="10135"/>
                  <a:pt x="4866" y="11967"/>
                </a:cubicBezTo>
                <a:cubicBezTo>
                  <a:pt x="4907" y="14024"/>
                  <a:pt x="6180" y="15579"/>
                  <a:pt x="7802" y="15579"/>
                </a:cubicBezTo>
                <a:close/>
                <a:moveTo>
                  <a:pt x="19629" y="0"/>
                </a:moveTo>
                <a:lnTo>
                  <a:pt x="1951" y="0"/>
                </a:lnTo>
                <a:cubicBezTo>
                  <a:pt x="862" y="0"/>
                  <a:pt x="0" y="1054"/>
                  <a:pt x="0" y="2408"/>
                </a:cubicBezTo>
                <a:lnTo>
                  <a:pt x="0" y="19192"/>
                </a:lnTo>
                <a:cubicBezTo>
                  <a:pt x="0" y="20521"/>
                  <a:pt x="862" y="21600"/>
                  <a:pt x="1951" y="21600"/>
                </a:cubicBezTo>
                <a:lnTo>
                  <a:pt x="19629" y="21600"/>
                </a:lnTo>
                <a:cubicBezTo>
                  <a:pt x="20738" y="21600"/>
                  <a:pt x="21600" y="20521"/>
                  <a:pt x="21600" y="19192"/>
                </a:cubicBezTo>
                <a:lnTo>
                  <a:pt x="21600" y="2408"/>
                </a:lnTo>
                <a:cubicBezTo>
                  <a:pt x="21600" y="1054"/>
                  <a:pt x="20676" y="0"/>
                  <a:pt x="19629" y="0"/>
                </a:cubicBezTo>
                <a:close/>
                <a:moveTo>
                  <a:pt x="19629" y="19192"/>
                </a:moveTo>
                <a:lnTo>
                  <a:pt x="1951" y="19192"/>
                </a:lnTo>
                <a:lnTo>
                  <a:pt x="1951" y="2408"/>
                </a:lnTo>
                <a:lnTo>
                  <a:pt x="19629" y="2408"/>
                </a:lnTo>
                <a:lnTo>
                  <a:pt x="19629" y="1919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27" name="Google Shape;927;p64"/>
          <p:cNvSpPr/>
          <p:nvPr/>
        </p:nvSpPr>
        <p:spPr>
          <a:xfrm>
            <a:off x="4887652" y="3437327"/>
            <a:ext cx="756799" cy="753413"/>
          </a:xfrm>
          <a:custGeom>
            <a:rect b="b" l="l" r="r" t="t"/>
            <a:pathLst>
              <a:path extrusionOk="0" h="21477" w="21471">
                <a:moveTo>
                  <a:pt x="17361" y="8868"/>
                </a:moveTo>
                <a:lnTo>
                  <a:pt x="12606" y="4125"/>
                </a:lnTo>
                <a:lnTo>
                  <a:pt x="0" y="16712"/>
                </a:lnTo>
                <a:lnTo>
                  <a:pt x="0" y="21477"/>
                </a:lnTo>
                <a:lnTo>
                  <a:pt x="4755" y="21477"/>
                </a:lnTo>
                <a:lnTo>
                  <a:pt x="17361" y="8868"/>
                </a:lnTo>
                <a:close/>
                <a:moveTo>
                  <a:pt x="21084" y="5137"/>
                </a:moveTo>
                <a:cubicBezTo>
                  <a:pt x="21600" y="4620"/>
                  <a:pt x="21600" y="3855"/>
                  <a:pt x="21084" y="3361"/>
                </a:cubicBezTo>
                <a:lnTo>
                  <a:pt x="18101" y="371"/>
                </a:lnTo>
                <a:cubicBezTo>
                  <a:pt x="17607" y="-123"/>
                  <a:pt x="16845" y="-123"/>
                  <a:pt x="16329" y="371"/>
                </a:cubicBezTo>
                <a:lnTo>
                  <a:pt x="13862" y="2844"/>
                </a:lnTo>
                <a:lnTo>
                  <a:pt x="18617" y="7609"/>
                </a:lnTo>
                <a:lnTo>
                  <a:pt x="21084" y="513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28" name="Google Shape;928;p64"/>
          <p:cNvSpPr/>
          <p:nvPr/>
        </p:nvSpPr>
        <p:spPr>
          <a:xfrm>
            <a:off x="4957252" y="5406749"/>
            <a:ext cx="622458" cy="444636"/>
          </a:xfrm>
          <a:custGeom>
            <a:rect b="b" l="l" r="r" t="t"/>
            <a:pathLst>
              <a:path extrusionOk="0" h="21600" w="21600">
                <a:moveTo>
                  <a:pt x="1531" y="21600"/>
                </a:moveTo>
                <a:lnTo>
                  <a:pt x="6179" y="21600"/>
                </a:lnTo>
                <a:lnTo>
                  <a:pt x="9269" y="12945"/>
                </a:lnTo>
                <a:lnTo>
                  <a:pt x="9269" y="0"/>
                </a:lnTo>
                <a:lnTo>
                  <a:pt x="0" y="0"/>
                </a:lnTo>
                <a:lnTo>
                  <a:pt x="0" y="12945"/>
                </a:lnTo>
                <a:lnTo>
                  <a:pt x="4621" y="12945"/>
                </a:lnTo>
                <a:lnTo>
                  <a:pt x="1531" y="21600"/>
                </a:lnTo>
                <a:close/>
                <a:moveTo>
                  <a:pt x="13890" y="21600"/>
                </a:moveTo>
                <a:lnTo>
                  <a:pt x="18510" y="21600"/>
                </a:lnTo>
                <a:lnTo>
                  <a:pt x="21600" y="12945"/>
                </a:lnTo>
                <a:lnTo>
                  <a:pt x="21600" y="0"/>
                </a:lnTo>
                <a:lnTo>
                  <a:pt x="12358" y="0"/>
                </a:lnTo>
                <a:lnTo>
                  <a:pt x="12358" y="12945"/>
                </a:lnTo>
                <a:lnTo>
                  <a:pt x="16979" y="12945"/>
                </a:lnTo>
                <a:lnTo>
                  <a:pt x="1389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29" name="Google Shape;929;p64"/>
          <p:cNvSpPr/>
          <p:nvPr/>
        </p:nvSpPr>
        <p:spPr>
          <a:xfrm>
            <a:off x="4825010" y="6530511"/>
            <a:ext cx="889704" cy="886302"/>
          </a:xfrm>
          <a:custGeom>
            <a:rect b="b" l="l" r="r" t="t"/>
            <a:pathLst>
              <a:path extrusionOk="0" h="21600" w="21600">
                <a:moveTo>
                  <a:pt x="10781" y="0"/>
                </a:moveTo>
                <a:cubicBezTo>
                  <a:pt x="4834" y="0"/>
                  <a:pt x="0" y="4847"/>
                  <a:pt x="0" y="10810"/>
                </a:cubicBezTo>
                <a:cubicBezTo>
                  <a:pt x="0" y="16791"/>
                  <a:pt x="4834" y="21600"/>
                  <a:pt x="10781" y="21600"/>
                </a:cubicBezTo>
                <a:cubicBezTo>
                  <a:pt x="16728" y="21600"/>
                  <a:pt x="21600" y="16772"/>
                  <a:pt x="21600" y="10810"/>
                </a:cubicBezTo>
                <a:cubicBezTo>
                  <a:pt x="21562" y="4828"/>
                  <a:pt x="16728" y="0"/>
                  <a:pt x="10781" y="0"/>
                </a:cubicBezTo>
                <a:close/>
                <a:moveTo>
                  <a:pt x="10781" y="19484"/>
                </a:moveTo>
                <a:cubicBezTo>
                  <a:pt x="6023" y="19484"/>
                  <a:pt x="2168" y="15637"/>
                  <a:pt x="2168" y="10848"/>
                </a:cubicBezTo>
                <a:cubicBezTo>
                  <a:pt x="2168" y="6078"/>
                  <a:pt x="6023" y="2231"/>
                  <a:pt x="10781" y="2231"/>
                </a:cubicBezTo>
                <a:cubicBezTo>
                  <a:pt x="15538" y="2231"/>
                  <a:pt x="19394" y="6078"/>
                  <a:pt x="19394" y="10848"/>
                </a:cubicBezTo>
                <a:cubicBezTo>
                  <a:pt x="19394" y="15580"/>
                  <a:pt x="15538" y="19484"/>
                  <a:pt x="10781" y="19484"/>
                </a:cubicBezTo>
                <a:close/>
                <a:moveTo>
                  <a:pt x="14579" y="9713"/>
                </a:moveTo>
                <a:cubicBezTo>
                  <a:pt x="15500" y="9713"/>
                  <a:pt x="16190" y="9002"/>
                  <a:pt x="16190" y="8078"/>
                </a:cubicBezTo>
                <a:cubicBezTo>
                  <a:pt x="16190" y="7155"/>
                  <a:pt x="15500" y="6463"/>
                  <a:pt x="14579" y="6463"/>
                </a:cubicBezTo>
                <a:cubicBezTo>
                  <a:pt x="13658" y="6463"/>
                  <a:pt x="12948" y="7155"/>
                  <a:pt x="12948" y="8078"/>
                </a:cubicBezTo>
                <a:cubicBezTo>
                  <a:pt x="12948" y="9002"/>
                  <a:pt x="13658" y="9713"/>
                  <a:pt x="14579" y="9713"/>
                </a:cubicBezTo>
                <a:close/>
                <a:moveTo>
                  <a:pt x="7002" y="9713"/>
                </a:moveTo>
                <a:cubicBezTo>
                  <a:pt x="7903" y="9713"/>
                  <a:pt x="8613" y="9002"/>
                  <a:pt x="8613" y="8078"/>
                </a:cubicBezTo>
                <a:cubicBezTo>
                  <a:pt x="8613" y="7155"/>
                  <a:pt x="7903" y="6463"/>
                  <a:pt x="7002" y="6463"/>
                </a:cubicBezTo>
                <a:cubicBezTo>
                  <a:pt x="6081" y="6463"/>
                  <a:pt x="5371" y="7155"/>
                  <a:pt x="5371" y="8078"/>
                </a:cubicBezTo>
                <a:cubicBezTo>
                  <a:pt x="5371" y="9002"/>
                  <a:pt x="6081" y="9713"/>
                  <a:pt x="7002" y="9713"/>
                </a:cubicBezTo>
                <a:close/>
                <a:moveTo>
                  <a:pt x="10781" y="16772"/>
                </a:moveTo>
                <a:cubicBezTo>
                  <a:pt x="13275" y="16772"/>
                  <a:pt x="15442" y="15195"/>
                  <a:pt x="16306" y="12964"/>
                </a:cubicBezTo>
                <a:lnTo>
                  <a:pt x="5256" y="12964"/>
                </a:lnTo>
                <a:cubicBezTo>
                  <a:pt x="6119" y="15195"/>
                  <a:pt x="8229" y="16772"/>
                  <a:pt x="10781" y="1677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0" name="Google Shape;930;p64"/>
          <p:cNvSpPr/>
          <p:nvPr/>
        </p:nvSpPr>
        <p:spPr>
          <a:xfrm>
            <a:off x="4821532" y="8613230"/>
            <a:ext cx="889704" cy="448038"/>
          </a:xfrm>
          <a:custGeom>
            <a:rect b="b" l="l" r="r" t="t"/>
            <a:pathLst>
              <a:path extrusionOk="0" h="21600" w="21600">
                <a:moveTo>
                  <a:pt x="2053" y="10743"/>
                </a:moveTo>
                <a:cubicBezTo>
                  <a:pt x="2053" y="7086"/>
                  <a:pt x="3568" y="4076"/>
                  <a:pt x="5410" y="4076"/>
                </a:cubicBezTo>
                <a:lnTo>
                  <a:pt x="9745" y="4076"/>
                </a:lnTo>
                <a:lnTo>
                  <a:pt x="9745" y="0"/>
                </a:lnTo>
                <a:lnTo>
                  <a:pt x="5410" y="0"/>
                </a:lnTo>
                <a:cubicBezTo>
                  <a:pt x="2436" y="0"/>
                  <a:pt x="0" y="4838"/>
                  <a:pt x="0" y="10743"/>
                </a:cubicBezTo>
                <a:cubicBezTo>
                  <a:pt x="0" y="16648"/>
                  <a:pt x="2436" y="21486"/>
                  <a:pt x="5410" y="21486"/>
                </a:cubicBezTo>
                <a:lnTo>
                  <a:pt x="9745" y="21486"/>
                </a:lnTo>
                <a:lnTo>
                  <a:pt x="9745" y="17410"/>
                </a:lnTo>
                <a:lnTo>
                  <a:pt x="5410" y="17410"/>
                </a:lnTo>
                <a:cubicBezTo>
                  <a:pt x="3568" y="17410"/>
                  <a:pt x="2053" y="14400"/>
                  <a:pt x="2053" y="10743"/>
                </a:cubicBezTo>
                <a:close/>
                <a:moveTo>
                  <a:pt x="6484" y="12914"/>
                </a:moveTo>
                <a:lnTo>
                  <a:pt x="15097" y="12914"/>
                </a:lnTo>
                <a:lnTo>
                  <a:pt x="15097" y="8610"/>
                </a:lnTo>
                <a:lnTo>
                  <a:pt x="6484" y="8610"/>
                </a:lnTo>
                <a:lnTo>
                  <a:pt x="6484" y="12914"/>
                </a:lnTo>
                <a:close/>
                <a:moveTo>
                  <a:pt x="16171" y="114"/>
                </a:moveTo>
                <a:lnTo>
                  <a:pt x="11855" y="114"/>
                </a:lnTo>
                <a:lnTo>
                  <a:pt x="11855" y="4190"/>
                </a:lnTo>
                <a:lnTo>
                  <a:pt x="16171" y="4190"/>
                </a:lnTo>
                <a:cubicBezTo>
                  <a:pt x="18013" y="4190"/>
                  <a:pt x="19528" y="7200"/>
                  <a:pt x="19528" y="10857"/>
                </a:cubicBezTo>
                <a:cubicBezTo>
                  <a:pt x="19528" y="14514"/>
                  <a:pt x="18013" y="17524"/>
                  <a:pt x="16171" y="17524"/>
                </a:cubicBezTo>
                <a:lnTo>
                  <a:pt x="11855" y="17524"/>
                </a:lnTo>
                <a:lnTo>
                  <a:pt x="11855" y="21600"/>
                </a:lnTo>
                <a:lnTo>
                  <a:pt x="16171" y="21600"/>
                </a:lnTo>
                <a:cubicBezTo>
                  <a:pt x="19164" y="21600"/>
                  <a:pt x="21600" y="16762"/>
                  <a:pt x="21600" y="10857"/>
                </a:cubicBezTo>
                <a:cubicBezTo>
                  <a:pt x="21600" y="4952"/>
                  <a:pt x="19164" y="114"/>
                  <a:pt x="16171" y="114"/>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1" name="Google Shape;931;p64"/>
          <p:cNvSpPr/>
          <p:nvPr/>
        </p:nvSpPr>
        <p:spPr>
          <a:xfrm>
            <a:off x="7062689" y="3589778"/>
            <a:ext cx="907794" cy="600966"/>
          </a:xfrm>
          <a:custGeom>
            <a:rect b="b" l="l" r="r" t="t"/>
            <a:pathLst>
              <a:path extrusionOk="0" h="21600" w="21600">
                <a:moveTo>
                  <a:pt x="17461" y="8142"/>
                </a:moveTo>
                <a:cubicBezTo>
                  <a:pt x="16821" y="3534"/>
                  <a:pt x="14111" y="0"/>
                  <a:pt x="10819" y="0"/>
                </a:cubicBezTo>
                <a:cubicBezTo>
                  <a:pt x="8222" y="0"/>
                  <a:pt x="5946" y="2234"/>
                  <a:pt x="4836" y="5428"/>
                </a:cubicBezTo>
                <a:cubicBezTo>
                  <a:pt x="2126" y="5824"/>
                  <a:pt x="0" y="9358"/>
                  <a:pt x="0" y="13486"/>
                </a:cubicBezTo>
                <a:cubicBezTo>
                  <a:pt x="0" y="17925"/>
                  <a:pt x="2446" y="21600"/>
                  <a:pt x="5419" y="21600"/>
                </a:cubicBezTo>
                <a:lnTo>
                  <a:pt x="17084" y="21600"/>
                </a:lnTo>
                <a:cubicBezTo>
                  <a:pt x="19587" y="21600"/>
                  <a:pt x="21600" y="18575"/>
                  <a:pt x="21600" y="14843"/>
                </a:cubicBezTo>
                <a:cubicBezTo>
                  <a:pt x="21600" y="11337"/>
                  <a:pt x="19794" y="8397"/>
                  <a:pt x="17461" y="8142"/>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2" name="Google Shape;932;p64"/>
          <p:cNvSpPr/>
          <p:nvPr/>
        </p:nvSpPr>
        <p:spPr>
          <a:xfrm>
            <a:off x="7139253" y="5246495"/>
            <a:ext cx="754380" cy="604854"/>
          </a:xfrm>
          <a:custGeom>
            <a:rect b="b" l="l" r="r" t="t"/>
            <a:pathLst>
              <a:path extrusionOk="0" h="21600" w="21600">
                <a:moveTo>
                  <a:pt x="8654" y="0"/>
                </a:moveTo>
                <a:lnTo>
                  <a:pt x="2169" y="0"/>
                </a:lnTo>
                <a:cubicBezTo>
                  <a:pt x="949" y="0"/>
                  <a:pt x="0" y="1186"/>
                  <a:pt x="0" y="2711"/>
                </a:cubicBezTo>
                <a:lnTo>
                  <a:pt x="0" y="18889"/>
                </a:lnTo>
                <a:cubicBezTo>
                  <a:pt x="0" y="20386"/>
                  <a:pt x="949" y="21600"/>
                  <a:pt x="2169" y="21600"/>
                </a:cubicBezTo>
                <a:lnTo>
                  <a:pt x="19431" y="21600"/>
                </a:lnTo>
                <a:cubicBezTo>
                  <a:pt x="20651" y="21600"/>
                  <a:pt x="21600" y="20386"/>
                  <a:pt x="21600" y="18889"/>
                </a:cubicBezTo>
                <a:lnTo>
                  <a:pt x="21600" y="5421"/>
                </a:lnTo>
                <a:cubicBezTo>
                  <a:pt x="21600" y="3896"/>
                  <a:pt x="20651" y="2711"/>
                  <a:pt x="19431" y="2711"/>
                </a:cubicBezTo>
                <a:lnTo>
                  <a:pt x="10777" y="2711"/>
                </a:lnTo>
                <a:lnTo>
                  <a:pt x="8654"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3" name="Google Shape;933;p64"/>
          <p:cNvSpPr/>
          <p:nvPr/>
        </p:nvSpPr>
        <p:spPr>
          <a:xfrm>
            <a:off x="7286469" y="6631158"/>
            <a:ext cx="576990" cy="785646"/>
          </a:xfrm>
          <a:custGeom>
            <a:rect b="b" l="l" r="r" t="t"/>
            <a:pathLst>
              <a:path extrusionOk="0" h="21600" w="21600">
                <a:moveTo>
                  <a:pt x="10756" y="13641"/>
                </a:moveTo>
                <a:cubicBezTo>
                  <a:pt x="13356" y="13641"/>
                  <a:pt x="15365" y="12123"/>
                  <a:pt x="15365" y="10214"/>
                </a:cubicBezTo>
                <a:lnTo>
                  <a:pt x="15365" y="3427"/>
                </a:lnTo>
                <a:cubicBezTo>
                  <a:pt x="15365" y="1540"/>
                  <a:pt x="13267" y="0"/>
                  <a:pt x="10697" y="0"/>
                </a:cubicBezTo>
                <a:cubicBezTo>
                  <a:pt x="8096" y="0"/>
                  <a:pt x="6028" y="1540"/>
                  <a:pt x="6028" y="3427"/>
                </a:cubicBezTo>
                <a:lnTo>
                  <a:pt x="6028" y="10214"/>
                </a:lnTo>
                <a:cubicBezTo>
                  <a:pt x="6087" y="12123"/>
                  <a:pt x="8185" y="13641"/>
                  <a:pt x="10756" y="13641"/>
                </a:cubicBezTo>
                <a:close/>
                <a:moveTo>
                  <a:pt x="18941" y="10280"/>
                </a:moveTo>
                <a:cubicBezTo>
                  <a:pt x="18941" y="13706"/>
                  <a:pt x="14981" y="16027"/>
                  <a:pt x="10756" y="16027"/>
                </a:cubicBezTo>
                <a:cubicBezTo>
                  <a:pt x="6501" y="16027"/>
                  <a:pt x="2600" y="13641"/>
                  <a:pt x="2600" y="10280"/>
                </a:cubicBezTo>
                <a:lnTo>
                  <a:pt x="0" y="10280"/>
                </a:lnTo>
                <a:cubicBezTo>
                  <a:pt x="0" y="14140"/>
                  <a:pt x="4166" y="17328"/>
                  <a:pt x="9278" y="17870"/>
                </a:cubicBezTo>
                <a:lnTo>
                  <a:pt x="9278" y="21600"/>
                </a:lnTo>
                <a:lnTo>
                  <a:pt x="12351" y="21600"/>
                </a:lnTo>
                <a:lnTo>
                  <a:pt x="12351" y="17870"/>
                </a:lnTo>
                <a:cubicBezTo>
                  <a:pt x="17434" y="17328"/>
                  <a:pt x="21600" y="14140"/>
                  <a:pt x="21600" y="10280"/>
                </a:cubicBezTo>
                <a:lnTo>
                  <a:pt x="18941" y="1028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4" name="Google Shape;934;p64"/>
          <p:cNvSpPr/>
          <p:nvPr/>
        </p:nvSpPr>
        <p:spPr>
          <a:xfrm>
            <a:off x="7157705" y="8400698"/>
            <a:ext cx="823770" cy="660582"/>
          </a:xfrm>
          <a:custGeom>
            <a:rect b="b" l="l" r="r" t="t"/>
            <a:pathLst>
              <a:path extrusionOk="0" h="21600" w="21600">
                <a:moveTo>
                  <a:pt x="17400" y="0"/>
                </a:moveTo>
                <a:lnTo>
                  <a:pt x="19552" y="5406"/>
                </a:lnTo>
                <a:lnTo>
                  <a:pt x="16283" y="5406"/>
                </a:lnTo>
                <a:lnTo>
                  <a:pt x="14131" y="0"/>
                </a:lnTo>
                <a:lnTo>
                  <a:pt x="11959" y="0"/>
                </a:lnTo>
                <a:lnTo>
                  <a:pt x="14131" y="5406"/>
                </a:lnTo>
                <a:lnTo>
                  <a:pt x="10862" y="5406"/>
                </a:lnTo>
                <a:lnTo>
                  <a:pt x="8690" y="0"/>
                </a:lnTo>
                <a:lnTo>
                  <a:pt x="6538" y="0"/>
                </a:lnTo>
                <a:lnTo>
                  <a:pt x="8690" y="5406"/>
                </a:lnTo>
                <a:lnTo>
                  <a:pt x="5421" y="5406"/>
                </a:lnTo>
                <a:lnTo>
                  <a:pt x="3269" y="0"/>
                </a:lnTo>
                <a:lnTo>
                  <a:pt x="2152" y="0"/>
                </a:lnTo>
                <a:cubicBezTo>
                  <a:pt x="993" y="0"/>
                  <a:pt x="0" y="1242"/>
                  <a:pt x="0" y="2716"/>
                </a:cubicBezTo>
                <a:lnTo>
                  <a:pt x="0" y="18910"/>
                </a:lnTo>
                <a:cubicBezTo>
                  <a:pt x="0" y="20384"/>
                  <a:pt x="993" y="21600"/>
                  <a:pt x="2152" y="21600"/>
                </a:cubicBezTo>
                <a:lnTo>
                  <a:pt x="19428" y="21600"/>
                </a:lnTo>
                <a:cubicBezTo>
                  <a:pt x="20607" y="21600"/>
                  <a:pt x="21600" y="20384"/>
                  <a:pt x="21600" y="18910"/>
                </a:cubicBezTo>
                <a:lnTo>
                  <a:pt x="21600" y="0"/>
                </a:lnTo>
                <a:lnTo>
                  <a:pt x="17400" y="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5" name="Google Shape;935;p64"/>
          <p:cNvSpPr/>
          <p:nvPr/>
        </p:nvSpPr>
        <p:spPr>
          <a:xfrm>
            <a:off x="9697100" y="3501833"/>
            <a:ext cx="385506" cy="688878"/>
          </a:xfrm>
          <a:custGeom>
            <a:rect b="b" l="l" r="r" t="t"/>
            <a:pathLst>
              <a:path extrusionOk="0" h="21600" w="21600">
                <a:moveTo>
                  <a:pt x="0" y="6770"/>
                </a:moveTo>
                <a:lnTo>
                  <a:pt x="0" y="14904"/>
                </a:lnTo>
                <a:lnTo>
                  <a:pt x="9629" y="14904"/>
                </a:lnTo>
                <a:lnTo>
                  <a:pt x="21600" y="21600"/>
                </a:lnTo>
                <a:lnTo>
                  <a:pt x="21600" y="0"/>
                </a:lnTo>
                <a:lnTo>
                  <a:pt x="9629" y="6721"/>
                </a:lnTo>
                <a:lnTo>
                  <a:pt x="0" y="6721"/>
                </a:lnTo>
                <a:lnTo>
                  <a:pt x="0" y="6770"/>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6" name="Google Shape;936;p64"/>
          <p:cNvSpPr/>
          <p:nvPr/>
        </p:nvSpPr>
        <p:spPr>
          <a:xfrm>
            <a:off x="9460455" y="5159528"/>
            <a:ext cx="862326" cy="691848"/>
          </a:xfrm>
          <a:custGeom>
            <a:rect b="b" l="l" r="r" t="t"/>
            <a:pathLst>
              <a:path extrusionOk="0" h="21600" w="21600">
                <a:moveTo>
                  <a:pt x="19365" y="0"/>
                </a:moveTo>
                <a:lnTo>
                  <a:pt x="2116" y="0"/>
                </a:lnTo>
                <a:cubicBezTo>
                  <a:pt x="949" y="0"/>
                  <a:pt x="0" y="1185"/>
                  <a:pt x="0" y="2715"/>
                </a:cubicBezTo>
                <a:lnTo>
                  <a:pt x="0" y="18885"/>
                </a:lnTo>
                <a:cubicBezTo>
                  <a:pt x="0" y="20341"/>
                  <a:pt x="949" y="21600"/>
                  <a:pt x="2176" y="21600"/>
                </a:cubicBezTo>
                <a:lnTo>
                  <a:pt x="19424" y="21600"/>
                </a:lnTo>
                <a:cubicBezTo>
                  <a:pt x="20611" y="21600"/>
                  <a:pt x="21600" y="20415"/>
                  <a:pt x="21600" y="18885"/>
                </a:cubicBezTo>
                <a:lnTo>
                  <a:pt x="21600" y="2715"/>
                </a:lnTo>
                <a:cubicBezTo>
                  <a:pt x="21501" y="1259"/>
                  <a:pt x="20552" y="0"/>
                  <a:pt x="19365" y="0"/>
                </a:cubicBezTo>
                <a:close/>
                <a:moveTo>
                  <a:pt x="13965" y="18811"/>
                </a:moveTo>
                <a:lnTo>
                  <a:pt x="2116" y="18811"/>
                </a:lnTo>
                <a:lnTo>
                  <a:pt x="2116" y="13429"/>
                </a:lnTo>
                <a:lnTo>
                  <a:pt x="13965" y="13429"/>
                </a:lnTo>
                <a:lnTo>
                  <a:pt x="13965" y="18811"/>
                </a:lnTo>
                <a:close/>
                <a:moveTo>
                  <a:pt x="13965" y="12121"/>
                </a:moveTo>
                <a:lnTo>
                  <a:pt x="2116" y="12121"/>
                </a:lnTo>
                <a:lnTo>
                  <a:pt x="2116" y="6764"/>
                </a:lnTo>
                <a:lnTo>
                  <a:pt x="13965" y="6764"/>
                </a:lnTo>
                <a:lnTo>
                  <a:pt x="13965" y="12121"/>
                </a:lnTo>
                <a:close/>
                <a:moveTo>
                  <a:pt x="19365" y="18811"/>
                </a:moveTo>
                <a:lnTo>
                  <a:pt x="15073" y="18811"/>
                </a:lnTo>
                <a:lnTo>
                  <a:pt x="15073" y="6690"/>
                </a:lnTo>
                <a:lnTo>
                  <a:pt x="19365" y="6690"/>
                </a:lnTo>
                <a:lnTo>
                  <a:pt x="19365" y="1881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7" name="Google Shape;937;p64"/>
          <p:cNvSpPr/>
          <p:nvPr/>
        </p:nvSpPr>
        <p:spPr>
          <a:xfrm>
            <a:off x="9505698" y="6641418"/>
            <a:ext cx="775386" cy="775386"/>
          </a:xfrm>
          <a:custGeom>
            <a:rect b="b" l="l" r="r" t="t"/>
            <a:pathLst>
              <a:path extrusionOk="0" h="21600" w="21600">
                <a:moveTo>
                  <a:pt x="4289" y="9392"/>
                </a:moveTo>
                <a:cubicBezTo>
                  <a:pt x="6027" y="12802"/>
                  <a:pt x="8820" y="15595"/>
                  <a:pt x="12230" y="17333"/>
                </a:cubicBezTo>
                <a:lnTo>
                  <a:pt x="14891" y="14649"/>
                </a:lnTo>
                <a:cubicBezTo>
                  <a:pt x="15199" y="14341"/>
                  <a:pt x="15705" y="14231"/>
                  <a:pt x="16145" y="14341"/>
                </a:cubicBezTo>
                <a:cubicBezTo>
                  <a:pt x="17509" y="14781"/>
                  <a:pt x="18938" y="15023"/>
                  <a:pt x="20412" y="15023"/>
                </a:cubicBezTo>
                <a:cubicBezTo>
                  <a:pt x="21094" y="15023"/>
                  <a:pt x="21600" y="15595"/>
                  <a:pt x="21600" y="16211"/>
                </a:cubicBezTo>
                <a:lnTo>
                  <a:pt x="21600" y="20434"/>
                </a:lnTo>
                <a:cubicBezTo>
                  <a:pt x="21600" y="21116"/>
                  <a:pt x="21050" y="21600"/>
                  <a:pt x="20412" y="21600"/>
                </a:cubicBezTo>
                <a:cubicBezTo>
                  <a:pt x="9128" y="21600"/>
                  <a:pt x="0" y="12494"/>
                  <a:pt x="0" y="1188"/>
                </a:cubicBezTo>
                <a:cubicBezTo>
                  <a:pt x="0" y="506"/>
                  <a:pt x="550" y="0"/>
                  <a:pt x="1166" y="0"/>
                </a:cubicBezTo>
                <a:lnTo>
                  <a:pt x="5389" y="0"/>
                </a:lnTo>
                <a:cubicBezTo>
                  <a:pt x="6071" y="0"/>
                  <a:pt x="6577" y="572"/>
                  <a:pt x="6577" y="1188"/>
                </a:cubicBezTo>
                <a:cubicBezTo>
                  <a:pt x="6577" y="2684"/>
                  <a:pt x="6819" y="4113"/>
                  <a:pt x="7259" y="5477"/>
                </a:cubicBezTo>
                <a:cubicBezTo>
                  <a:pt x="7391" y="5895"/>
                  <a:pt x="7325" y="6335"/>
                  <a:pt x="6951" y="6709"/>
                </a:cubicBezTo>
                <a:lnTo>
                  <a:pt x="4289" y="9392"/>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8" name="Google Shape;938;p64"/>
          <p:cNvSpPr/>
          <p:nvPr/>
        </p:nvSpPr>
        <p:spPr>
          <a:xfrm>
            <a:off x="9513710" y="8195983"/>
            <a:ext cx="863807" cy="865296"/>
          </a:xfrm>
          <a:custGeom>
            <a:rect b="b" l="l" r="r" t="t"/>
            <a:pathLst>
              <a:path extrusionOk="0" h="21600" w="21544">
                <a:moveTo>
                  <a:pt x="19410" y="0"/>
                </a:moveTo>
                <a:lnTo>
                  <a:pt x="2170" y="0"/>
                </a:lnTo>
                <a:cubicBezTo>
                  <a:pt x="986" y="0"/>
                  <a:pt x="0" y="947"/>
                  <a:pt x="0" y="2170"/>
                </a:cubicBezTo>
                <a:lnTo>
                  <a:pt x="0" y="21600"/>
                </a:lnTo>
                <a:lnTo>
                  <a:pt x="4281" y="17319"/>
                </a:lnTo>
                <a:lnTo>
                  <a:pt x="19371" y="17319"/>
                </a:lnTo>
                <a:cubicBezTo>
                  <a:pt x="20535" y="17319"/>
                  <a:pt x="21541" y="16373"/>
                  <a:pt x="21541" y="15150"/>
                </a:cubicBezTo>
                <a:lnTo>
                  <a:pt x="21541" y="2229"/>
                </a:lnTo>
                <a:cubicBezTo>
                  <a:pt x="21600" y="947"/>
                  <a:pt x="20653" y="0"/>
                  <a:pt x="19410" y="0"/>
                </a:cubicBezTo>
                <a:close/>
                <a:moveTo>
                  <a:pt x="4340" y="7516"/>
                </a:moveTo>
                <a:lnTo>
                  <a:pt x="17241" y="7516"/>
                </a:lnTo>
                <a:lnTo>
                  <a:pt x="17241" y="9685"/>
                </a:lnTo>
                <a:lnTo>
                  <a:pt x="4340" y="9685"/>
                </a:lnTo>
                <a:lnTo>
                  <a:pt x="4340" y="7516"/>
                </a:lnTo>
                <a:close/>
                <a:moveTo>
                  <a:pt x="12960" y="12921"/>
                </a:moveTo>
                <a:lnTo>
                  <a:pt x="4340" y="12921"/>
                </a:lnTo>
                <a:lnTo>
                  <a:pt x="4340" y="10751"/>
                </a:lnTo>
                <a:lnTo>
                  <a:pt x="12960" y="10751"/>
                </a:lnTo>
                <a:lnTo>
                  <a:pt x="12960" y="12921"/>
                </a:lnTo>
                <a:close/>
                <a:moveTo>
                  <a:pt x="17300" y="6470"/>
                </a:moveTo>
                <a:lnTo>
                  <a:pt x="4399" y="6470"/>
                </a:lnTo>
                <a:lnTo>
                  <a:pt x="4399" y="4300"/>
                </a:lnTo>
                <a:lnTo>
                  <a:pt x="17300" y="4300"/>
                </a:lnTo>
                <a:lnTo>
                  <a:pt x="17300" y="647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39" name="Google Shape;939;p64"/>
          <p:cNvSpPr/>
          <p:nvPr/>
        </p:nvSpPr>
        <p:spPr>
          <a:xfrm>
            <a:off x="11659859" y="3673325"/>
            <a:ext cx="945918" cy="517428"/>
          </a:xfrm>
          <a:custGeom>
            <a:rect b="b" l="l" r="r" t="t"/>
            <a:pathLst>
              <a:path extrusionOk="0" h="21600" w="21600">
                <a:moveTo>
                  <a:pt x="11449" y="7200"/>
                </a:moveTo>
                <a:cubicBezTo>
                  <a:pt x="10638" y="3006"/>
                  <a:pt x="8438" y="0"/>
                  <a:pt x="5896" y="0"/>
                </a:cubicBezTo>
                <a:cubicBezTo>
                  <a:pt x="2650" y="0"/>
                  <a:pt x="0" y="4855"/>
                  <a:pt x="0" y="10833"/>
                </a:cubicBezTo>
                <a:cubicBezTo>
                  <a:pt x="0" y="16778"/>
                  <a:pt x="2650" y="21600"/>
                  <a:pt x="5896" y="21600"/>
                </a:cubicBezTo>
                <a:cubicBezTo>
                  <a:pt x="8492" y="21600"/>
                  <a:pt x="10692" y="18661"/>
                  <a:pt x="11449" y="14466"/>
                </a:cubicBezTo>
                <a:lnTo>
                  <a:pt x="15704" y="14466"/>
                </a:lnTo>
                <a:lnTo>
                  <a:pt x="15704" y="21600"/>
                </a:lnTo>
                <a:lnTo>
                  <a:pt x="19617" y="21600"/>
                </a:lnTo>
                <a:lnTo>
                  <a:pt x="19617" y="14466"/>
                </a:lnTo>
                <a:lnTo>
                  <a:pt x="21600" y="14466"/>
                </a:lnTo>
                <a:lnTo>
                  <a:pt x="21600" y="7266"/>
                </a:lnTo>
                <a:lnTo>
                  <a:pt x="11449" y="7266"/>
                </a:lnTo>
                <a:lnTo>
                  <a:pt x="11449" y="7200"/>
                </a:lnTo>
                <a:close/>
                <a:moveTo>
                  <a:pt x="5842" y="14367"/>
                </a:moveTo>
                <a:cubicBezTo>
                  <a:pt x="4778" y="14367"/>
                  <a:pt x="3858" y="12782"/>
                  <a:pt x="3858" y="10734"/>
                </a:cubicBezTo>
                <a:cubicBezTo>
                  <a:pt x="3858" y="8785"/>
                  <a:pt x="4724" y="7101"/>
                  <a:pt x="5842" y="7101"/>
                </a:cubicBezTo>
                <a:cubicBezTo>
                  <a:pt x="6960" y="7101"/>
                  <a:pt x="7825" y="8686"/>
                  <a:pt x="7825" y="10734"/>
                </a:cubicBezTo>
                <a:cubicBezTo>
                  <a:pt x="7825" y="12782"/>
                  <a:pt x="6960" y="14367"/>
                  <a:pt x="5842" y="1436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0" name="Google Shape;940;p64"/>
          <p:cNvSpPr/>
          <p:nvPr/>
        </p:nvSpPr>
        <p:spPr>
          <a:xfrm>
            <a:off x="11753821" y="5103830"/>
            <a:ext cx="747981" cy="747522"/>
          </a:xfrm>
          <a:custGeom>
            <a:rect b="b" l="l" r="r" t="t"/>
            <a:pathLst>
              <a:path extrusionOk="0" h="21600" w="21520">
                <a:moveTo>
                  <a:pt x="21032" y="2651"/>
                </a:moveTo>
                <a:lnTo>
                  <a:pt x="19349" y="640"/>
                </a:lnTo>
                <a:cubicBezTo>
                  <a:pt x="19031" y="251"/>
                  <a:pt x="18531" y="0"/>
                  <a:pt x="18008" y="0"/>
                </a:cubicBezTo>
                <a:lnTo>
                  <a:pt x="3661" y="0"/>
                </a:lnTo>
                <a:cubicBezTo>
                  <a:pt x="3092" y="0"/>
                  <a:pt x="2637" y="251"/>
                  <a:pt x="2251" y="640"/>
                </a:cubicBezTo>
                <a:lnTo>
                  <a:pt x="591" y="2651"/>
                </a:lnTo>
                <a:cubicBezTo>
                  <a:pt x="250" y="3040"/>
                  <a:pt x="0" y="3611"/>
                  <a:pt x="0" y="4183"/>
                </a:cubicBezTo>
                <a:lnTo>
                  <a:pt x="0" y="19223"/>
                </a:lnTo>
                <a:cubicBezTo>
                  <a:pt x="0" y="20571"/>
                  <a:pt x="1091" y="21600"/>
                  <a:pt x="2387" y="21600"/>
                </a:cubicBezTo>
                <a:lnTo>
                  <a:pt x="19099" y="21600"/>
                </a:lnTo>
                <a:cubicBezTo>
                  <a:pt x="20440" y="21600"/>
                  <a:pt x="21486" y="20503"/>
                  <a:pt x="21486" y="19223"/>
                </a:cubicBezTo>
                <a:lnTo>
                  <a:pt x="21486" y="4183"/>
                </a:lnTo>
                <a:cubicBezTo>
                  <a:pt x="21600" y="3611"/>
                  <a:pt x="21418" y="3040"/>
                  <a:pt x="21032" y="2651"/>
                </a:cubicBezTo>
                <a:close/>
                <a:moveTo>
                  <a:pt x="10845" y="17417"/>
                </a:moveTo>
                <a:lnTo>
                  <a:pt x="4229" y="10766"/>
                </a:lnTo>
                <a:lnTo>
                  <a:pt x="8413" y="10766"/>
                </a:lnTo>
                <a:lnTo>
                  <a:pt x="8413" y="8389"/>
                </a:lnTo>
                <a:lnTo>
                  <a:pt x="13233" y="8389"/>
                </a:lnTo>
                <a:lnTo>
                  <a:pt x="13233" y="10766"/>
                </a:lnTo>
                <a:lnTo>
                  <a:pt x="17371" y="10766"/>
                </a:lnTo>
                <a:lnTo>
                  <a:pt x="10845" y="17417"/>
                </a:lnTo>
                <a:close/>
                <a:moveTo>
                  <a:pt x="2637" y="2377"/>
                </a:moveTo>
                <a:lnTo>
                  <a:pt x="3592" y="1166"/>
                </a:lnTo>
                <a:lnTo>
                  <a:pt x="17939" y="1166"/>
                </a:lnTo>
                <a:lnTo>
                  <a:pt x="19099" y="2377"/>
                </a:lnTo>
                <a:lnTo>
                  <a:pt x="2637" y="23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1" name="Google Shape;941;p64"/>
          <p:cNvSpPr/>
          <p:nvPr/>
        </p:nvSpPr>
        <p:spPr>
          <a:xfrm>
            <a:off x="11712057" y="6585720"/>
            <a:ext cx="831060" cy="831060"/>
          </a:xfrm>
          <a:custGeom>
            <a:rect b="b" l="l" r="r" t="t"/>
            <a:pathLst>
              <a:path extrusionOk="0" h="21600" w="21600">
                <a:moveTo>
                  <a:pt x="8271" y="6122"/>
                </a:moveTo>
                <a:cubicBezTo>
                  <a:pt x="8497" y="5589"/>
                  <a:pt x="8681" y="4955"/>
                  <a:pt x="8681" y="4320"/>
                </a:cubicBezTo>
                <a:cubicBezTo>
                  <a:pt x="8681" y="1965"/>
                  <a:pt x="6756" y="0"/>
                  <a:pt x="4340" y="0"/>
                </a:cubicBezTo>
                <a:cubicBezTo>
                  <a:pt x="1904" y="0"/>
                  <a:pt x="0" y="1904"/>
                  <a:pt x="0" y="4320"/>
                </a:cubicBezTo>
                <a:cubicBezTo>
                  <a:pt x="0" y="6756"/>
                  <a:pt x="1925" y="8660"/>
                  <a:pt x="4340" y="8660"/>
                </a:cubicBezTo>
                <a:cubicBezTo>
                  <a:pt x="4975" y="8660"/>
                  <a:pt x="5548" y="8538"/>
                  <a:pt x="6142" y="8251"/>
                </a:cubicBezTo>
                <a:lnTo>
                  <a:pt x="8681" y="10790"/>
                </a:lnTo>
                <a:lnTo>
                  <a:pt x="6142" y="13329"/>
                </a:lnTo>
                <a:cubicBezTo>
                  <a:pt x="5610" y="13103"/>
                  <a:pt x="4975" y="12940"/>
                  <a:pt x="4340" y="12940"/>
                </a:cubicBezTo>
                <a:cubicBezTo>
                  <a:pt x="1965" y="12940"/>
                  <a:pt x="0" y="14844"/>
                  <a:pt x="0" y="17260"/>
                </a:cubicBezTo>
                <a:cubicBezTo>
                  <a:pt x="0" y="19696"/>
                  <a:pt x="1904" y="21600"/>
                  <a:pt x="4340" y="21600"/>
                </a:cubicBezTo>
                <a:cubicBezTo>
                  <a:pt x="6756" y="21600"/>
                  <a:pt x="8681" y="19696"/>
                  <a:pt x="8681" y="17260"/>
                </a:cubicBezTo>
                <a:cubicBezTo>
                  <a:pt x="8681" y="16625"/>
                  <a:pt x="8558" y="16052"/>
                  <a:pt x="8271" y="15478"/>
                </a:cubicBezTo>
                <a:lnTo>
                  <a:pt x="10810" y="12940"/>
                </a:lnTo>
                <a:lnTo>
                  <a:pt x="18365" y="20494"/>
                </a:lnTo>
                <a:lnTo>
                  <a:pt x="21600" y="20494"/>
                </a:lnTo>
                <a:lnTo>
                  <a:pt x="21600" y="19409"/>
                </a:lnTo>
                <a:lnTo>
                  <a:pt x="8271" y="6122"/>
                </a:lnTo>
                <a:close/>
                <a:moveTo>
                  <a:pt x="4340" y="6511"/>
                </a:moveTo>
                <a:cubicBezTo>
                  <a:pt x="3133" y="6511"/>
                  <a:pt x="2211" y="5528"/>
                  <a:pt x="2211" y="4381"/>
                </a:cubicBezTo>
                <a:cubicBezTo>
                  <a:pt x="2211" y="3235"/>
                  <a:pt x="3194" y="2252"/>
                  <a:pt x="4340" y="2252"/>
                </a:cubicBezTo>
                <a:cubicBezTo>
                  <a:pt x="5548" y="2252"/>
                  <a:pt x="6470" y="3235"/>
                  <a:pt x="6470" y="4381"/>
                </a:cubicBezTo>
                <a:cubicBezTo>
                  <a:pt x="6470" y="5528"/>
                  <a:pt x="5548" y="6511"/>
                  <a:pt x="4340" y="6511"/>
                </a:cubicBezTo>
                <a:close/>
                <a:moveTo>
                  <a:pt x="4340" y="19471"/>
                </a:moveTo>
                <a:cubicBezTo>
                  <a:pt x="3133" y="19471"/>
                  <a:pt x="2211" y="18488"/>
                  <a:pt x="2211" y="17321"/>
                </a:cubicBezTo>
                <a:cubicBezTo>
                  <a:pt x="2211" y="16174"/>
                  <a:pt x="3194" y="15192"/>
                  <a:pt x="4340" y="15192"/>
                </a:cubicBezTo>
                <a:cubicBezTo>
                  <a:pt x="5548" y="15192"/>
                  <a:pt x="6470" y="16174"/>
                  <a:pt x="6470" y="17321"/>
                </a:cubicBezTo>
                <a:cubicBezTo>
                  <a:pt x="6470" y="18488"/>
                  <a:pt x="5548" y="19471"/>
                  <a:pt x="4340" y="19471"/>
                </a:cubicBezTo>
                <a:close/>
                <a:moveTo>
                  <a:pt x="10810" y="11384"/>
                </a:moveTo>
                <a:cubicBezTo>
                  <a:pt x="10524" y="11384"/>
                  <a:pt x="10298" y="11138"/>
                  <a:pt x="10298" y="10851"/>
                </a:cubicBezTo>
                <a:cubicBezTo>
                  <a:pt x="10298" y="10565"/>
                  <a:pt x="10524" y="10339"/>
                  <a:pt x="10810" y="10339"/>
                </a:cubicBezTo>
                <a:cubicBezTo>
                  <a:pt x="11097" y="10339"/>
                  <a:pt x="11343" y="10565"/>
                  <a:pt x="11343" y="10851"/>
                </a:cubicBezTo>
                <a:cubicBezTo>
                  <a:pt x="11343" y="11138"/>
                  <a:pt x="11097" y="11384"/>
                  <a:pt x="10810" y="11384"/>
                </a:cubicBezTo>
                <a:close/>
                <a:moveTo>
                  <a:pt x="18365" y="1147"/>
                </a:moveTo>
                <a:lnTo>
                  <a:pt x="11916" y="7616"/>
                </a:lnTo>
                <a:lnTo>
                  <a:pt x="14025" y="9746"/>
                </a:lnTo>
                <a:lnTo>
                  <a:pt x="21600" y="2191"/>
                </a:lnTo>
                <a:lnTo>
                  <a:pt x="21600" y="1085"/>
                </a:lnTo>
                <a:lnTo>
                  <a:pt x="18365" y="1085"/>
                </a:lnTo>
                <a:lnTo>
                  <a:pt x="18365" y="114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2" name="Google Shape;942;p64"/>
          <p:cNvSpPr/>
          <p:nvPr/>
        </p:nvSpPr>
        <p:spPr>
          <a:xfrm>
            <a:off x="11757301" y="8146636"/>
            <a:ext cx="745057" cy="914598"/>
          </a:xfrm>
          <a:custGeom>
            <a:rect b="b" l="l" r="r" t="t"/>
            <a:pathLst>
              <a:path extrusionOk="0" h="21600" w="21535">
                <a:moveTo>
                  <a:pt x="19228" y="1942"/>
                </a:moveTo>
                <a:lnTo>
                  <a:pt x="14210" y="1942"/>
                </a:lnTo>
                <a:cubicBezTo>
                  <a:pt x="13685" y="784"/>
                  <a:pt x="12431" y="0"/>
                  <a:pt x="10811" y="0"/>
                </a:cubicBezTo>
                <a:cubicBezTo>
                  <a:pt x="9260" y="0"/>
                  <a:pt x="7915" y="840"/>
                  <a:pt x="7413" y="1942"/>
                </a:cubicBezTo>
                <a:lnTo>
                  <a:pt x="2372" y="1942"/>
                </a:lnTo>
                <a:cubicBezTo>
                  <a:pt x="1026" y="1942"/>
                  <a:pt x="0" y="2838"/>
                  <a:pt x="0" y="3902"/>
                </a:cubicBezTo>
                <a:lnTo>
                  <a:pt x="0" y="19640"/>
                </a:lnTo>
                <a:cubicBezTo>
                  <a:pt x="0" y="20760"/>
                  <a:pt x="1095" y="21600"/>
                  <a:pt x="2372" y="21600"/>
                </a:cubicBezTo>
                <a:lnTo>
                  <a:pt x="19159" y="21600"/>
                </a:lnTo>
                <a:cubicBezTo>
                  <a:pt x="20505" y="21600"/>
                  <a:pt x="21532" y="20704"/>
                  <a:pt x="21532" y="19640"/>
                </a:cubicBezTo>
                <a:lnTo>
                  <a:pt x="21532" y="3902"/>
                </a:lnTo>
                <a:cubicBezTo>
                  <a:pt x="21600" y="2838"/>
                  <a:pt x="20505" y="1942"/>
                  <a:pt x="19228" y="1942"/>
                </a:cubicBezTo>
                <a:close/>
                <a:moveTo>
                  <a:pt x="10811" y="1942"/>
                </a:moveTo>
                <a:cubicBezTo>
                  <a:pt x="11450" y="1942"/>
                  <a:pt x="12043" y="2371"/>
                  <a:pt x="12043" y="2950"/>
                </a:cubicBezTo>
                <a:cubicBezTo>
                  <a:pt x="12043" y="3472"/>
                  <a:pt x="11518" y="3939"/>
                  <a:pt x="10811" y="3939"/>
                </a:cubicBezTo>
                <a:cubicBezTo>
                  <a:pt x="10173" y="3939"/>
                  <a:pt x="9603" y="3528"/>
                  <a:pt x="9603" y="2950"/>
                </a:cubicBezTo>
                <a:cubicBezTo>
                  <a:pt x="9603" y="2371"/>
                  <a:pt x="10173" y="1942"/>
                  <a:pt x="10811" y="1942"/>
                </a:cubicBezTo>
                <a:close/>
                <a:moveTo>
                  <a:pt x="2441" y="19640"/>
                </a:moveTo>
                <a:lnTo>
                  <a:pt x="2441" y="3902"/>
                </a:lnTo>
                <a:lnTo>
                  <a:pt x="4835" y="3902"/>
                </a:lnTo>
                <a:lnTo>
                  <a:pt x="4835" y="6852"/>
                </a:lnTo>
                <a:lnTo>
                  <a:pt x="16787" y="6852"/>
                </a:lnTo>
                <a:lnTo>
                  <a:pt x="16787" y="3902"/>
                </a:lnTo>
                <a:lnTo>
                  <a:pt x="19159" y="3902"/>
                </a:lnTo>
                <a:lnTo>
                  <a:pt x="19159" y="19640"/>
                </a:lnTo>
                <a:lnTo>
                  <a:pt x="2441" y="1964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3" name="Google Shape;943;p64"/>
          <p:cNvSpPr/>
          <p:nvPr/>
        </p:nvSpPr>
        <p:spPr>
          <a:xfrm>
            <a:off x="13894059" y="4954813"/>
            <a:ext cx="987444" cy="896562"/>
          </a:xfrm>
          <a:custGeom>
            <a:rect b="b" l="l" r="r" t="t"/>
            <a:pathLst>
              <a:path extrusionOk="0" h="21600" w="21600">
                <a:moveTo>
                  <a:pt x="19647" y="0"/>
                </a:moveTo>
                <a:lnTo>
                  <a:pt x="1953" y="0"/>
                </a:lnTo>
                <a:cubicBezTo>
                  <a:pt x="881" y="0"/>
                  <a:pt x="0" y="971"/>
                  <a:pt x="0" y="2150"/>
                </a:cubicBezTo>
                <a:lnTo>
                  <a:pt x="0" y="15149"/>
                </a:lnTo>
                <a:cubicBezTo>
                  <a:pt x="0" y="16328"/>
                  <a:pt x="881" y="17299"/>
                  <a:pt x="1953" y="17299"/>
                </a:cubicBezTo>
                <a:lnTo>
                  <a:pt x="8830" y="17299"/>
                </a:lnTo>
                <a:lnTo>
                  <a:pt x="8830" y="19450"/>
                </a:lnTo>
                <a:lnTo>
                  <a:pt x="6877" y="19450"/>
                </a:lnTo>
                <a:lnTo>
                  <a:pt x="6877" y="21600"/>
                </a:lnTo>
                <a:lnTo>
                  <a:pt x="14723" y="21600"/>
                </a:lnTo>
                <a:lnTo>
                  <a:pt x="14723" y="19450"/>
                </a:lnTo>
                <a:lnTo>
                  <a:pt x="12787" y="19450"/>
                </a:lnTo>
                <a:lnTo>
                  <a:pt x="12787" y="17299"/>
                </a:lnTo>
                <a:lnTo>
                  <a:pt x="19647" y="17299"/>
                </a:lnTo>
                <a:cubicBezTo>
                  <a:pt x="20736" y="17299"/>
                  <a:pt x="21600" y="16328"/>
                  <a:pt x="21600" y="15149"/>
                </a:cubicBezTo>
                <a:lnTo>
                  <a:pt x="21600" y="2150"/>
                </a:lnTo>
                <a:cubicBezTo>
                  <a:pt x="21600" y="971"/>
                  <a:pt x="20736" y="0"/>
                  <a:pt x="19647" y="0"/>
                </a:cubicBezTo>
                <a:close/>
                <a:moveTo>
                  <a:pt x="1953" y="15149"/>
                </a:moveTo>
                <a:lnTo>
                  <a:pt x="1953" y="2150"/>
                </a:lnTo>
                <a:lnTo>
                  <a:pt x="19613" y="2150"/>
                </a:lnTo>
                <a:lnTo>
                  <a:pt x="19613" y="15149"/>
                </a:lnTo>
                <a:lnTo>
                  <a:pt x="1953" y="1514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4" name="Google Shape;944;p64"/>
          <p:cNvSpPr/>
          <p:nvPr/>
        </p:nvSpPr>
        <p:spPr>
          <a:xfrm>
            <a:off x="13988020" y="6564710"/>
            <a:ext cx="802714" cy="852066"/>
          </a:xfrm>
          <a:custGeom>
            <a:rect b="b" l="l" r="r" t="t"/>
            <a:pathLst>
              <a:path extrusionOk="0" h="21600" w="21496">
                <a:moveTo>
                  <a:pt x="10811" y="0"/>
                </a:moveTo>
                <a:cubicBezTo>
                  <a:pt x="4824" y="0"/>
                  <a:pt x="0" y="4588"/>
                  <a:pt x="0" y="10239"/>
                </a:cubicBezTo>
                <a:lnTo>
                  <a:pt x="0" y="18214"/>
                </a:lnTo>
                <a:cubicBezTo>
                  <a:pt x="0" y="20077"/>
                  <a:pt x="1608" y="21600"/>
                  <a:pt x="3575" y="21600"/>
                </a:cubicBezTo>
                <a:lnTo>
                  <a:pt x="7151" y="21600"/>
                </a:lnTo>
                <a:lnTo>
                  <a:pt x="7151" y="12503"/>
                </a:lnTo>
                <a:lnTo>
                  <a:pt x="2327" y="12503"/>
                </a:lnTo>
                <a:lnTo>
                  <a:pt x="2327" y="10239"/>
                </a:lnTo>
                <a:cubicBezTo>
                  <a:pt x="2327" y="5831"/>
                  <a:pt x="6093" y="2264"/>
                  <a:pt x="10747" y="2264"/>
                </a:cubicBezTo>
                <a:cubicBezTo>
                  <a:pt x="15401" y="2264"/>
                  <a:pt x="19167" y="5831"/>
                  <a:pt x="19167" y="10239"/>
                </a:cubicBezTo>
                <a:lnTo>
                  <a:pt x="19167" y="12503"/>
                </a:lnTo>
                <a:lnTo>
                  <a:pt x="14322" y="12503"/>
                </a:lnTo>
                <a:lnTo>
                  <a:pt x="14322" y="21600"/>
                </a:lnTo>
                <a:lnTo>
                  <a:pt x="17898" y="21600"/>
                </a:lnTo>
                <a:cubicBezTo>
                  <a:pt x="19886" y="21600"/>
                  <a:pt x="21494" y="20077"/>
                  <a:pt x="21494" y="18214"/>
                </a:cubicBezTo>
                <a:lnTo>
                  <a:pt x="21494" y="10239"/>
                </a:lnTo>
                <a:cubicBezTo>
                  <a:pt x="21600" y="4588"/>
                  <a:pt x="16776" y="0"/>
                  <a:pt x="10811"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5" name="Google Shape;945;p64"/>
          <p:cNvSpPr/>
          <p:nvPr/>
        </p:nvSpPr>
        <p:spPr>
          <a:xfrm>
            <a:off x="13942780" y="8435875"/>
            <a:ext cx="896562" cy="625374"/>
          </a:xfrm>
          <a:custGeom>
            <a:rect b="b" l="l" r="r" t="t"/>
            <a:pathLst>
              <a:path extrusionOk="0" h="21600" w="21600">
                <a:moveTo>
                  <a:pt x="19450" y="0"/>
                </a:moveTo>
                <a:lnTo>
                  <a:pt x="2150" y="0"/>
                </a:lnTo>
                <a:cubicBezTo>
                  <a:pt x="971" y="0"/>
                  <a:pt x="0" y="1389"/>
                  <a:pt x="0" y="3078"/>
                </a:cubicBezTo>
                <a:lnTo>
                  <a:pt x="0" y="18522"/>
                </a:lnTo>
                <a:cubicBezTo>
                  <a:pt x="0" y="20211"/>
                  <a:pt x="971" y="21600"/>
                  <a:pt x="2150" y="21600"/>
                </a:cubicBezTo>
                <a:lnTo>
                  <a:pt x="19450" y="21600"/>
                </a:lnTo>
                <a:cubicBezTo>
                  <a:pt x="20629" y="21600"/>
                  <a:pt x="21600" y="20211"/>
                  <a:pt x="21600" y="18522"/>
                </a:cubicBezTo>
                <a:lnTo>
                  <a:pt x="21600" y="3078"/>
                </a:lnTo>
                <a:cubicBezTo>
                  <a:pt x="21600" y="1389"/>
                  <a:pt x="20629" y="0"/>
                  <a:pt x="19450" y="0"/>
                </a:cubicBezTo>
                <a:close/>
                <a:moveTo>
                  <a:pt x="9668" y="4603"/>
                </a:moveTo>
                <a:lnTo>
                  <a:pt x="11818" y="4603"/>
                </a:lnTo>
                <a:lnTo>
                  <a:pt x="11818" y="7681"/>
                </a:lnTo>
                <a:lnTo>
                  <a:pt x="9668" y="7681"/>
                </a:lnTo>
                <a:lnTo>
                  <a:pt x="9668" y="4603"/>
                </a:lnTo>
                <a:close/>
                <a:moveTo>
                  <a:pt x="9668" y="9234"/>
                </a:moveTo>
                <a:lnTo>
                  <a:pt x="11818" y="9234"/>
                </a:lnTo>
                <a:lnTo>
                  <a:pt x="11818" y="12312"/>
                </a:lnTo>
                <a:lnTo>
                  <a:pt x="9668" y="12312"/>
                </a:lnTo>
                <a:lnTo>
                  <a:pt x="9668" y="9234"/>
                </a:lnTo>
                <a:close/>
                <a:moveTo>
                  <a:pt x="6451" y="4603"/>
                </a:moveTo>
                <a:lnTo>
                  <a:pt x="8602" y="4603"/>
                </a:lnTo>
                <a:lnTo>
                  <a:pt x="8602" y="7681"/>
                </a:lnTo>
                <a:lnTo>
                  <a:pt x="6451" y="7681"/>
                </a:lnTo>
                <a:lnTo>
                  <a:pt x="6451" y="4603"/>
                </a:lnTo>
                <a:close/>
                <a:moveTo>
                  <a:pt x="6451" y="9234"/>
                </a:moveTo>
                <a:lnTo>
                  <a:pt x="8602" y="9234"/>
                </a:lnTo>
                <a:lnTo>
                  <a:pt x="8602" y="12312"/>
                </a:lnTo>
                <a:lnTo>
                  <a:pt x="6451" y="12312"/>
                </a:lnTo>
                <a:lnTo>
                  <a:pt x="6451" y="9234"/>
                </a:lnTo>
                <a:close/>
                <a:moveTo>
                  <a:pt x="5386" y="12393"/>
                </a:moveTo>
                <a:lnTo>
                  <a:pt x="3235" y="12393"/>
                </a:lnTo>
                <a:lnTo>
                  <a:pt x="3235" y="9316"/>
                </a:lnTo>
                <a:lnTo>
                  <a:pt x="5386" y="9316"/>
                </a:lnTo>
                <a:lnTo>
                  <a:pt x="5386" y="12393"/>
                </a:lnTo>
                <a:close/>
                <a:moveTo>
                  <a:pt x="5386" y="7681"/>
                </a:moveTo>
                <a:lnTo>
                  <a:pt x="3235" y="7681"/>
                </a:lnTo>
                <a:lnTo>
                  <a:pt x="3235" y="4603"/>
                </a:lnTo>
                <a:lnTo>
                  <a:pt x="5386" y="4603"/>
                </a:lnTo>
                <a:lnTo>
                  <a:pt x="5386" y="7681"/>
                </a:lnTo>
                <a:close/>
                <a:moveTo>
                  <a:pt x="15091" y="18522"/>
                </a:moveTo>
                <a:lnTo>
                  <a:pt x="6451" y="18522"/>
                </a:lnTo>
                <a:lnTo>
                  <a:pt x="6451" y="15444"/>
                </a:lnTo>
                <a:lnTo>
                  <a:pt x="15091" y="15444"/>
                </a:lnTo>
                <a:lnTo>
                  <a:pt x="15091" y="18522"/>
                </a:lnTo>
                <a:close/>
                <a:moveTo>
                  <a:pt x="15091" y="12393"/>
                </a:moveTo>
                <a:lnTo>
                  <a:pt x="12960" y="12393"/>
                </a:lnTo>
                <a:lnTo>
                  <a:pt x="12960" y="9316"/>
                </a:lnTo>
                <a:lnTo>
                  <a:pt x="15091" y="9316"/>
                </a:lnTo>
                <a:lnTo>
                  <a:pt x="15091" y="12393"/>
                </a:lnTo>
                <a:close/>
                <a:moveTo>
                  <a:pt x="15091" y="7681"/>
                </a:moveTo>
                <a:lnTo>
                  <a:pt x="12960" y="7681"/>
                </a:lnTo>
                <a:lnTo>
                  <a:pt x="12960" y="4603"/>
                </a:lnTo>
                <a:lnTo>
                  <a:pt x="15091" y="4603"/>
                </a:lnTo>
                <a:lnTo>
                  <a:pt x="15091" y="7681"/>
                </a:lnTo>
                <a:close/>
                <a:moveTo>
                  <a:pt x="18384" y="12393"/>
                </a:moveTo>
                <a:lnTo>
                  <a:pt x="16233" y="12393"/>
                </a:lnTo>
                <a:lnTo>
                  <a:pt x="16233" y="9316"/>
                </a:lnTo>
                <a:lnTo>
                  <a:pt x="18384" y="9316"/>
                </a:lnTo>
                <a:lnTo>
                  <a:pt x="18384" y="12393"/>
                </a:lnTo>
                <a:close/>
                <a:moveTo>
                  <a:pt x="18384" y="7681"/>
                </a:moveTo>
                <a:lnTo>
                  <a:pt x="16233" y="7681"/>
                </a:lnTo>
                <a:lnTo>
                  <a:pt x="16233" y="4603"/>
                </a:lnTo>
                <a:lnTo>
                  <a:pt x="18384" y="4603"/>
                </a:lnTo>
                <a:lnTo>
                  <a:pt x="18384" y="7681"/>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6" name="Google Shape;946;p64"/>
          <p:cNvSpPr/>
          <p:nvPr/>
        </p:nvSpPr>
        <p:spPr>
          <a:xfrm>
            <a:off x="16424067" y="3238000"/>
            <a:ext cx="636120" cy="952722"/>
          </a:xfrm>
          <a:custGeom>
            <a:rect b="b" l="l" r="r" t="t"/>
            <a:pathLst>
              <a:path extrusionOk="0" h="21600" w="21600">
                <a:moveTo>
                  <a:pt x="21600" y="10800"/>
                </a:moveTo>
                <a:cubicBezTo>
                  <a:pt x="21600" y="8525"/>
                  <a:pt x="19990" y="6466"/>
                  <a:pt x="17495" y="5140"/>
                </a:cubicBezTo>
                <a:lnTo>
                  <a:pt x="16207" y="0"/>
                </a:lnTo>
                <a:lnTo>
                  <a:pt x="5393" y="0"/>
                </a:lnTo>
                <a:lnTo>
                  <a:pt x="4105" y="5140"/>
                </a:lnTo>
                <a:cubicBezTo>
                  <a:pt x="1610" y="6466"/>
                  <a:pt x="0" y="8490"/>
                  <a:pt x="0" y="10800"/>
                </a:cubicBezTo>
                <a:cubicBezTo>
                  <a:pt x="0" y="13075"/>
                  <a:pt x="1610" y="15152"/>
                  <a:pt x="4105" y="16478"/>
                </a:cubicBezTo>
                <a:lnTo>
                  <a:pt x="5393" y="21600"/>
                </a:lnTo>
                <a:lnTo>
                  <a:pt x="16207" y="21600"/>
                </a:lnTo>
                <a:lnTo>
                  <a:pt x="17495" y="16478"/>
                </a:lnTo>
                <a:cubicBezTo>
                  <a:pt x="19990" y="15099"/>
                  <a:pt x="21600" y="13075"/>
                  <a:pt x="21600" y="10800"/>
                </a:cubicBezTo>
                <a:close/>
                <a:moveTo>
                  <a:pt x="2737" y="10800"/>
                </a:moveTo>
                <a:cubicBezTo>
                  <a:pt x="2737" y="7827"/>
                  <a:pt x="6359" y="5409"/>
                  <a:pt x="10840" y="5409"/>
                </a:cubicBezTo>
                <a:cubicBezTo>
                  <a:pt x="15294" y="5409"/>
                  <a:pt x="18944" y="7809"/>
                  <a:pt x="18944" y="10800"/>
                </a:cubicBezTo>
                <a:cubicBezTo>
                  <a:pt x="18944" y="13773"/>
                  <a:pt x="15294" y="16209"/>
                  <a:pt x="10840" y="16209"/>
                </a:cubicBezTo>
                <a:cubicBezTo>
                  <a:pt x="6306" y="16209"/>
                  <a:pt x="2737" y="13791"/>
                  <a:pt x="2737" y="108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7" name="Google Shape;947;p64"/>
          <p:cNvSpPr/>
          <p:nvPr/>
        </p:nvSpPr>
        <p:spPr>
          <a:xfrm>
            <a:off x="16448425" y="5149267"/>
            <a:ext cx="618516" cy="702108"/>
          </a:xfrm>
          <a:custGeom>
            <a:rect b="b" l="l" r="r" t="t"/>
            <a:pathLst>
              <a:path extrusionOk="0" h="21600" w="21600">
                <a:moveTo>
                  <a:pt x="13510" y="2551"/>
                </a:moveTo>
                <a:lnTo>
                  <a:pt x="12988" y="0"/>
                </a:lnTo>
                <a:lnTo>
                  <a:pt x="0" y="0"/>
                </a:lnTo>
                <a:lnTo>
                  <a:pt x="0" y="21600"/>
                </a:lnTo>
                <a:lnTo>
                  <a:pt x="2889" y="21600"/>
                </a:lnTo>
                <a:lnTo>
                  <a:pt x="2889" y="12683"/>
                </a:lnTo>
                <a:lnTo>
                  <a:pt x="10951" y="12683"/>
                </a:lnTo>
                <a:lnTo>
                  <a:pt x="11502" y="15234"/>
                </a:lnTo>
                <a:lnTo>
                  <a:pt x="21600" y="15234"/>
                </a:lnTo>
                <a:lnTo>
                  <a:pt x="21600" y="2551"/>
                </a:lnTo>
                <a:lnTo>
                  <a:pt x="13510" y="2551"/>
                </a:ln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8" name="Google Shape;948;p64"/>
          <p:cNvSpPr/>
          <p:nvPr/>
        </p:nvSpPr>
        <p:spPr>
          <a:xfrm>
            <a:off x="16625909" y="7095561"/>
            <a:ext cx="264330" cy="264330"/>
          </a:xfrm>
          <a:custGeom>
            <a:rect b="b" l="l" r="r" t="t"/>
            <a:pathLst>
              <a:path extrusionOk="0" h="21600" w="21600">
                <a:moveTo>
                  <a:pt x="21600" y="10768"/>
                </a:moveTo>
                <a:cubicBezTo>
                  <a:pt x="21600" y="12778"/>
                  <a:pt x="21211" y="14465"/>
                  <a:pt x="20173" y="16151"/>
                </a:cubicBezTo>
                <a:cubicBezTo>
                  <a:pt x="19200" y="17903"/>
                  <a:pt x="17968" y="19135"/>
                  <a:pt x="16216" y="20108"/>
                </a:cubicBezTo>
                <a:cubicBezTo>
                  <a:pt x="14530" y="21146"/>
                  <a:pt x="12843" y="21600"/>
                  <a:pt x="10832" y="21600"/>
                </a:cubicBezTo>
                <a:cubicBezTo>
                  <a:pt x="8886" y="21600"/>
                  <a:pt x="7135" y="21146"/>
                  <a:pt x="5384" y="20108"/>
                </a:cubicBezTo>
                <a:cubicBezTo>
                  <a:pt x="3697" y="19135"/>
                  <a:pt x="2465" y="17903"/>
                  <a:pt x="1427" y="16151"/>
                </a:cubicBezTo>
                <a:cubicBezTo>
                  <a:pt x="454" y="14465"/>
                  <a:pt x="0" y="12778"/>
                  <a:pt x="0" y="10768"/>
                </a:cubicBezTo>
                <a:cubicBezTo>
                  <a:pt x="0" y="8757"/>
                  <a:pt x="454" y="7135"/>
                  <a:pt x="1427" y="5384"/>
                </a:cubicBezTo>
                <a:cubicBezTo>
                  <a:pt x="2465" y="3697"/>
                  <a:pt x="3697" y="2465"/>
                  <a:pt x="5384" y="1427"/>
                </a:cubicBezTo>
                <a:cubicBezTo>
                  <a:pt x="7135" y="454"/>
                  <a:pt x="8822" y="0"/>
                  <a:pt x="10832" y="0"/>
                </a:cubicBezTo>
                <a:cubicBezTo>
                  <a:pt x="12778" y="0"/>
                  <a:pt x="14530" y="454"/>
                  <a:pt x="16216" y="1427"/>
                </a:cubicBezTo>
                <a:cubicBezTo>
                  <a:pt x="17968" y="2465"/>
                  <a:pt x="19200" y="3697"/>
                  <a:pt x="20173" y="5384"/>
                </a:cubicBezTo>
                <a:cubicBezTo>
                  <a:pt x="21211" y="7135"/>
                  <a:pt x="21600" y="8757"/>
                  <a:pt x="21600" y="10768"/>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49" name="Google Shape;949;p64"/>
          <p:cNvSpPr/>
          <p:nvPr/>
        </p:nvSpPr>
        <p:spPr>
          <a:xfrm>
            <a:off x="16344025" y="6676596"/>
            <a:ext cx="827658" cy="740178"/>
          </a:xfrm>
          <a:custGeom>
            <a:rect b="b" l="l" r="r" t="t"/>
            <a:pathLst>
              <a:path extrusionOk="0" h="21600" w="21600">
                <a:moveTo>
                  <a:pt x="5591" y="2390"/>
                </a:moveTo>
                <a:lnTo>
                  <a:pt x="2146" y="2390"/>
                </a:lnTo>
                <a:cubicBezTo>
                  <a:pt x="990" y="2390"/>
                  <a:pt x="0" y="3493"/>
                  <a:pt x="0" y="4803"/>
                </a:cubicBezTo>
                <a:lnTo>
                  <a:pt x="0" y="19187"/>
                </a:lnTo>
                <a:cubicBezTo>
                  <a:pt x="0" y="20497"/>
                  <a:pt x="990" y="21600"/>
                  <a:pt x="2146" y="21600"/>
                </a:cubicBezTo>
                <a:lnTo>
                  <a:pt x="19434" y="21600"/>
                </a:lnTo>
                <a:cubicBezTo>
                  <a:pt x="20610" y="21600"/>
                  <a:pt x="21600" y="20497"/>
                  <a:pt x="21600" y="19187"/>
                </a:cubicBezTo>
                <a:lnTo>
                  <a:pt x="21600" y="4803"/>
                </a:lnTo>
                <a:cubicBezTo>
                  <a:pt x="21600" y="3493"/>
                  <a:pt x="20610" y="2390"/>
                  <a:pt x="19434" y="2390"/>
                </a:cubicBezTo>
                <a:lnTo>
                  <a:pt x="16009" y="2390"/>
                </a:lnTo>
                <a:lnTo>
                  <a:pt x="14029" y="0"/>
                </a:lnTo>
                <a:lnTo>
                  <a:pt x="7571" y="0"/>
                </a:lnTo>
                <a:lnTo>
                  <a:pt x="5591" y="2390"/>
                </a:lnTo>
                <a:close/>
                <a:moveTo>
                  <a:pt x="10831" y="18015"/>
                </a:moveTo>
                <a:cubicBezTo>
                  <a:pt x="7860" y="18015"/>
                  <a:pt x="5405" y="15304"/>
                  <a:pt x="5405" y="11995"/>
                </a:cubicBezTo>
                <a:cubicBezTo>
                  <a:pt x="5405" y="8686"/>
                  <a:pt x="7860" y="5974"/>
                  <a:pt x="10831" y="5974"/>
                </a:cubicBezTo>
                <a:cubicBezTo>
                  <a:pt x="13802" y="5974"/>
                  <a:pt x="16236" y="8686"/>
                  <a:pt x="16236" y="11995"/>
                </a:cubicBezTo>
                <a:cubicBezTo>
                  <a:pt x="16236" y="15304"/>
                  <a:pt x="13802" y="18015"/>
                  <a:pt x="10831" y="1801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0" name="Google Shape;950;p64"/>
          <p:cNvSpPr/>
          <p:nvPr/>
        </p:nvSpPr>
        <p:spPr>
          <a:xfrm>
            <a:off x="18806530" y="3523331"/>
            <a:ext cx="670842" cy="667386"/>
          </a:xfrm>
          <a:custGeom>
            <a:rect b="b" l="l" r="r" t="t"/>
            <a:pathLst>
              <a:path extrusionOk="0" h="21600" w="21600">
                <a:moveTo>
                  <a:pt x="10749" y="10800"/>
                </a:moveTo>
                <a:cubicBezTo>
                  <a:pt x="13773" y="10800"/>
                  <a:pt x="16136" y="8349"/>
                  <a:pt x="16136" y="5413"/>
                </a:cubicBezTo>
                <a:cubicBezTo>
                  <a:pt x="16136" y="2374"/>
                  <a:pt x="13697" y="0"/>
                  <a:pt x="10749" y="0"/>
                </a:cubicBezTo>
                <a:cubicBezTo>
                  <a:pt x="7827" y="0"/>
                  <a:pt x="5387" y="2451"/>
                  <a:pt x="5387" y="5413"/>
                </a:cubicBezTo>
                <a:cubicBezTo>
                  <a:pt x="5311" y="8349"/>
                  <a:pt x="7751" y="10800"/>
                  <a:pt x="10749" y="10800"/>
                </a:cubicBezTo>
                <a:close/>
                <a:moveTo>
                  <a:pt x="10749" y="13481"/>
                </a:moveTo>
                <a:cubicBezTo>
                  <a:pt x="7166" y="13481"/>
                  <a:pt x="0" y="15268"/>
                  <a:pt x="0" y="18843"/>
                </a:cubicBezTo>
                <a:lnTo>
                  <a:pt x="0" y="21600"/>
                </a:lnTo>
                <a:lnTo>
                  <a:pt x="21600" y="21600"/>
                </a:lnTo>
                <a:lnTo>
                  <a:pt x="21600" y="18843"/>
                </a:lnTo>
                <a:cubicBezTo>
                  <a:pt x="21524" y="15345"/>
                  <a:pt x="14332" y="13481"/>
                  <a:pt x="10749" y="1348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1" name="Google Shape;951;p64"/>
          <p:cNvSpPr/>
          <p:nvPr/>
        </p:nvSpPr>
        <p:spPr>
          <a:xfrm>
            <a:off x="18723006" y="5013442"/>
            <a:ext cx="837918" cy="837918"/>
          </a:xfrm>
          <a:custGeom>
            <a:rect b="b" l="l" r="r" t="t"/>
            <a:pathLst>
              <a:path extrusionOk="0" h="21600" w="21600">
                <a:moveTo>
                  <a:pt x="10790" y="0"/>
                </a:moveTo>
                <a:cubicBezTo>
                  <a:pt x="4825" y="0"/>
                  <a:pt x="0" y="4825"/>
                  <a:pt x="0" y="10790"/>
                </a:cubicBezTo>
                <a:cubicBezTo>
                  <a:pt x="0" y="16775"/>
                  <a:pt x="4825" y="21600"/>
                  <a:pt x="10790" y="21600"/>
                </a:cubicBezTo>
                <a:cubicBezTo>
                  <a:pt x="16775" y="21600"/>
                  <a:pt x="21600" y="16775"/>
                  <a:pt x="21600" y="10790"/>
                </a:cubicBezTo>
                <a:cubicBezTo>
                  <a:pt x="21600" y="4825"/>
                  <a:pt x="16714" y="0"/>
                  <a:pt x="10790" y="0"/>
                </a:cubicBezTo>
                <a:close/>
                <a:moveTo>
                  <a:pt x="2117" y="10790"/>
                </a:moveTo>
                <a:cubicBezTo>
                  <a:pt x="2117" y="10098"/>
                  <a:pt x="2239" y="9467"/>
                  <a:pt x="2362" y="8835"/>
                </a:cubicBezTo>
                <a:lnTo>
                  <a:pt x="7533" y="14006"/>
                </a:lnTo>
                <a:lnTo>
                  <a:pt x="7533" y="15106"/>
                </a:lnTo>
                <a:cubicBezTo>
                  <a:pt x="7533" y="16307"/>
                  <a:pt x="8510" y="17284"/>
                  <a:pt x="9711" y="17284"/>
                </a:cubicBezTo>
                <a:lnTo>
                  <a:pt x="9711" y="19361"/>
                </a:lnTo>
                <a:cubicBezTo>
                  <a:pt x="5456" y="18831"/>
                  <a:pt x="2117" y="15208"/>
                  <a:pt x="2117" y="10790"/>
                </a:cubicBezTo>
                <a:close/>
                <a:moveTo>
                  <a:pt x="17182" y="16592"/>
                </a:moveTo>
                <a:cubicBezTo>
                  <a:pt x="16897" y="15737"/>
                  <a:pt x="16083" y="15106"/>
                  <a:pt x="15106" y="15106"/>
                </a:cubicBezTo>
                <a:lnTo>
                  <a:pt x="14006" y="15106"/>
                </a:lnTo>
                <a:lnTo>
                  <a:pt x="14006" y="11889"/>
                </a:lnTo>
                <a:cubicBezTo>
                  <a:pt x="14006" y="11299"/>
                  <a:pt x="13559" y="10790"/>
                  <a:pt x="12927" y="10790"/>
                </a:cubicBezTo>
                <a:lnTo>
                  <a:pt x="6433" y="10790"/>
                </a:lnTo>
                <a:lnTo>
                  <a:pt x="6433" y="8611"/>
                </a:lnTo>
                <a:lnTo>
                  <a:pt x="8611" y="8611"/>
                </a:lnTo>
                <a:cubicBezTo>
                  <a:pt x="9182" y="8611"/>
                  <a:pt x="9711" y="8143"/>
                  <a:pt x="9711" y="7512"/>
                </a:cubicBezTo>
                <a:lnTo>
                  <a:pt x="9711" y="5334"/>
                </a:lnTo>
                <a:lnTo>
                  <a:pt x="11889" y="5334"/>
                </a:lnTo>
                <a:cubicBezTo>
                  <a:pt x="13090" y="5334"/>
                  <a:pt x="14067" y="4357"/>
                  <a:pt x="14067" y="3156"/>
                </a:cubicBezTo>
                <a:lnTo>
                  <a:pt x="14067" y="2687"/>
                </a:lnTo>
                <a:cubicBezTo>
                  <a:pt x="17223" y="3949"/>
                  <a:pt x="19483" y="7064"/>
                  <a:pt x="19483" y="10668"/>
                </a:cubicBezTo>
                <a:cubicBezTo>
                  <a:pt x="19422" y="13029"/>
                  <a:pt x="18546" y="15045"/>
                  <a:pt x="17182" y="16592"/>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2" name="Google Shape;952;p64"/>
          <p:cNvSpPr/>
          <p:nvPr/>
        </p:nvSpPr>
        <p:spPr>
          <a:xfrm>
            <a:off x="18677769" y="6662427"/>
            <a:ext cx="921456" cy="754380"/>
          </a:xfrm>
          <a:custGeom>
            <a:rect b="b" l="l" r="r" t="t"/>
            <a:pathLst>
              <a:path extrusionOk="0" h="21600" w="21600">
                <a:moveTo>
                  <a:pt x="3917" y="12233"/>
                </a:moveTo>
                <a:lnTo>
                  <a:pt x="3917" y="17018"/>
                </a:lnTo>
                <a:lnTo>
                  <a:pt x="10791" y="21600"/>
                </a:lnTo>
                <a:lnTo>
                  <a:pt x="17683" y="17018"/>
                </a:lnTo>
                <a:lnTo>
                  <a:pt x="17683" y="12233"/>
                </a:lnTo>
                <a:lnTo>
                  <a:pt x="10791" y="16815"/>
                </a:lnTo>
                <a:lnTo>
                  <a:pt x="3917" y="12233"/>
                </a:lnTo>
                <a:close/>
                <a:moveTo>
                  <a:pt x="10791" y="0"/>
                </a:moveTo>
                <a:lnTo>
                  <a:pt x="0" y="7200"/>
                </a:lnTo>
                <a:lnTo>
                  <a:pt x="10791" y="14400"/>
                </a:lnTo>
                <a:lnTo>
                  <a:pt x="19604" y="8532"/>
                </a:lnTo>
                <a:lnTo>
                  <a:pt x="19604" y="16815"/>
                </a:lnTo>
                <a:lnTo>
                  <a:pt x="21600" y="16815"/>
                </a:lnTo>
                <a:lnTo>
                  <a:pt x="21600" y="7268"/>
                </a:lnTo>
                <a:lnTo>
                  <a:pt x="10791" y="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3" name="Google Shape;953;p64"/>
          <p:cNvSpPr/>
          <p:nvPr/>
        </p:nvSpPr>
        <p:spPr>
          <a:xfrm>
            <a:off x="18799569" y="8265361"/>
            <a:ext cx="795906" cy="795906"/>
          </a:xfrm>
          <a:custGeom>
            <a:rect b="b" l="l" r="r" t="t"/>
            <a:pathLst>
              <a:path extrusionOk="0" h="21600" w="21600">
                <a:moveTo>
                  <a:pt x="19369" y="0"/>
                </a:moveTo>
                <a:lnTo>
                  <a:pt x="2102" y="0"/>
                </a:lnTo>
                <a:cubicBezTo>
                  <a:pt x="901" y="0"/>
                  <a:pt x="0" y="964"/>
                  <a:pt x="0" y="2186"/>
                </a:cubicBezTo>
                <a:lnTo>
                  <a:pt x="0" y="21600"/>
                </a:lnTo>
                <a:lnTo>
                  <a:pt x="4290" y="17293"/>
                </a:lnTo>
                <a:lnTo>
                  <a:pt x="19434" y="17293"/>
                </a:lnTo>
                <a:cubicBezTo>
                  <a:pt x="20635" y="17293"/>
                  <a:pt x="21600" y="16329"/>
                  <a:pt x="21600" y="15129"/>
                </a:cubicBezTo>
                <a:lnTo>
                  <a:pt x="21600" y="2186"/>
                </a:lnTo>
                <a:cubicBezTo>
                  <a:pt x="21536" y="964"/>
                  <a:pt x="20570" y="0"/>
                  <a:pt x="19369" y="0"/>
                </a:cubicBezTo>
                <a:close/>
                <a:moveTo>
                  <a:pt x="3132" y="12943"/>
                </a:moveTo>
                <a:lnTo>
                  <a:pt x="6885" y="8100"/>
                </a:lnTo>
                <a:lnTo>
                  <a:pt x="9610" y="11379"/>
                </a:lnTo>
                <a:lnTo>
                  <a:pt x="13363" y="6536"/>
                </a:lnTo>
                <a:lnTo>
                  <a:pt x="18211" y="13007"/>
                </a:lnTo>
                <a:lnTo>
                  <a:pt x="3132" y="13007"/>
                </a:lnTo>
                <a:lnTo>
                  <a:pt x="3132" y="12943"/>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4" name="Google Shape;954;p64"/>
          <p:cNvSpPr/>
          <p:nvPr/>
        </p:nvSpPr>
        <p:spPr>
          <a:xfrm>
            <a:off x="20979469" y="3488642"/>
            <a:ext cx="795906" cy="702108"/>
          </a:xfrm>
          <a:custGeom>
            <a:rect b="b" l="l" r="r" t="t"/>
            <a:pathLst>
              <a:path extrusionOk="0" h="21600" w="21600">
                <a:moveTo>
                  <a:pt x="19005" y="1359"/>
                </a:moveTo>
                <a:cubicBezTo>
                  <a:pt x="18747" y="534"/>
                  <a:pt x="18082" y="0"/>
                  <a:pt x="17310" y="0"/>
                </a:cubicBezTo>
                <a:lnTo>
                  <a:pt x="4161" y="0"/>
                </a:lnTo>
                <a:cubicBezTo>
                  <a:pt x="3389" y="0"/>
                  <a:pt x="2724" y="534"/>
                  <a:pt x="2467" y="1359"/>
                </a:cubicBezTo>
                <a:lnTo>
                  <a:pt x="0" y="9441"/>
                </a:lnTo>
                <a:lnTo>
                  <a:pt x="0" y="20241"/>
                </a:lnTo>
                <a:cubicBezTo>
                  <a:pt x="0" y="20993"/>
                  <a:pt x="536" y="21600"/>
                  <a:pt x="1201" y="21600"/>
                </a:cubicBezTo>
                <a:lnTo>
                  <a:pt x="2402" y="21600"/>
                </a:lnTo>
                <a:cubicBezTo>
                  <a:pt x="3089" y="21600"/>
                  <a:pt x="3625" y="20993"/>
                  <a:pt x="3625" y="20241"/>
                </a:cubicBezTo>
                <a:lnTo>
                  <a:pt x="3625" y="18858"/>
                </a:lnTo>
                <a:lnTo>
                  <a:pt x="17975" y="18858"/>
                </a:lnTo>
                <a:lnTo>
                  <a:pt x="17975" y="20241"/>
                </a:lnTo>
                <a:cubicBezTo>
                  <a:pt x="17975" y="20993"/>
                  <a:pt x="18511" y="21600"/>
                  <a:pt x="19176" y="21600"/>
                </a:cubicBezTo>
                <a:lnTo>
                  <a:pt x="20399" y="21600"/>
                </a:lnTo>
                <a:cubicBezTo>
                  <a:pt x="21064" y="21600"/>
                  <a:pt x="21600" y="20993"/>
                  <a:pt x="21600" y="20241"/>
                </a:cubicBezTo>
                <a:lnTo>
                  <a:pt x="21600" y="9441"/>
                </a:lnTo>
                <a:lnTo>
                  <a:pt x="19005" y="1359"/>
                </a:lnTo>
                <a:close/>
                <a:moveTo>
                  <a:pt x="4161" y="14853"/>
                </a:moveTo>
                <a:cubicBezTo>
                  <a:pt x="3196" y="14853"/>
                  <a:pt x="2359" y="13955"/>
                  <a:pt x="2359" y="12790"/>
                </a:cubicBezTo>
                <a:cubicBezTo>
                  <a:pt x="2359" y="11698"/>
                  <a:pt x="3132" y="10751"/>
                  <a:pt x="4161" y="10751"/>
                </a:cubicBezTo>
                <a:cubicBezTo>
                  <a:pt x="5191" y="10751"/>
                  <a:pt x="5985" y="11625"/>
                  <a:pt x="5985" y="12790"/>
                </a:cubicBezTo>
                <a:cubicBezTo>
                  <a:pt x="5985" y="13955"/>
                  <a:pt x="5191" y="14853"/>
                  <a:pt x="4161" y="14853"/>
                </a:cubicBezTo>
                <a:close/>
                <a:moveTo>
                  <a:pt x="17310" y="14853"/>
                </a:moveTo>
                <a:cubicBezTo>
                  <a:pt x="16345" y="14853"/>
                  <a:pt x="15487" y="13955"/>
                  <a:pt x="15487" y="12790"/>
                </a:cubicBezTo>
                <a:cubicBezTo>
                  <a:pt x="15487" y="11698"/>
                  <a:pt x="16280" y="10751"/>
                  <a:pt x="17310" y="10751"/>
                </a:cubicBezTo>
                <a:cubicBezTo>
                  <a:pt x="18340" y="10751"/>
                  <a:pt x="19112" y="11625"/>
                  <a:pt x="19112" y="12790"/>
                </a:cubicBezTo>
                <a:cubicBezTo>
                  <a:pt x="19112" y="13955"/>
                  <a:pt x="18340" y="14853"/>
                  <a:pt x="17310" y="14853"/>
                </a:cubicBezTo>
                <a:close/>
                <a:moveTo>
                  <a:pt x="2402" y="8082"/>
                </a:moveTo>
                <a:lnTo>
                  <a:pt x="4226" y="1966"/>
                </a:lnTo>
                <a:lnTo>
                  <a:pt x="17374" y="1966"/>
                </a:lnTo>
                <a:lnTo>
                  <a:pt x="19176" y="8082"/>
                </a:lnTo>
                <a:lnTo>
                  <a:pt x="2402" y="808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5" name="Google Shape;955;p64"/>
          <p:cNvSpPr/>
          <p:nvPr/>
        </p:nvSpPr>
        <p:spPr>
          <a:xfrm>
            <a:off x="20934231" y="4888366"/>
            <a:ext cx="877017" cy="963004"/>
          </a:xfrm>
          <a:custGeom>
            <a:rect b="b" l="l" r="r" t="t"/>
            <a:pathLst>
              <a:path extrusionOk="0" h="21355" w="21547">
                <a:moveTo>
                  <a:pt x="19411" y="19428"/>
                </a:moveTo>
                <a:cubicBezTo>
                  <a:pt x="17939" y="19428"/>
                  <a:pt x="16408" y="18972"/>
                  <a:pt x="15091" y="18131"/>
                </a:cubicBezTo>
                <a:cubicBezTo>
                  <a:pt x="12456" y="19813"/>
                  <a:pt x="9066" y="19813"/>
                  <a:pt x="6451" y="18131"/>
                </a:cubicBezTo>
                <a:cubicBezTo>
                  <a:pt x="5134" y="18972"/>
                  <a:pt x="3661" y="19428"/>
                  <a:pt x="2131" y="19428"/>
                </a:cubicBezTo>
                <a:lnTo>
                  <a:pt x="0" y="19428"/>
                </a:lnTo>
                <a:lnTo>
                  <a:pt x="0" y="21355"/>
                </a:lnTo>
                <a:lnTo>
                  <a:pt x="2131" y="21355"/>
                </a:lnTo>
                <a:cubicBezTo>
                  <a:pt x="3603" y="21355"/>
                  <a:pt x="5076" y="21004"/>
                  <a:pt x="6451" y="20356"/>
                </a:cubicBezTo>
                <a:cubicBezTo>
                  <a:pt x="9182" y="21600"/>
                  <a:pt x="12359" y="21600"/>
                  <a:pt x="15091" y="20356"/>
                </a:cubicBezTo>
                <a:cubicBezTo>
                  <a:pt x="16447" y="21004"/>
                  <a:pt x="17939" y="21355"/>
                  <a:pt x="19411" y="21355"/>
                </a:cubicBezTo>
                <a:lnTo>
                  <a:pt x="21542" y="21355"/>
                </a:lnTo>
                <a:lnTo>
                  <a:pt x="21542" y="19428"/>
                </a:lnTo>
                <a:lnTo>
                  <a:pt x="19411" y="19428"/>
                </a:lnTo>
                <a:close/>
                <a:moveTo>
                  <a:pt x="2073" y="17501"/>
                </a:moveTo>
                <a:cubicBezTo>
                  <a:pt x="3874" y="17501"/>
                  <a:pt x="5405" y="16660"/>
                  <a:pt x="6451" y="15574"/>
                </a:cubicBezTo>
                <a:cubicBezTo>
                  <a:pt x="7497" y="16660"/>
                  <a:pt x="9027" y="17501"/>
                  <a:pt x="10771" y="17501"/>
                </a:cubicBezTo>
                <a:cubicBezTo>
                  <a:pt x="12514" y="17501"/>
                  <a:pt x="14045" y="16660"/>
                  <a:pt x="15091" y="15574"/>
                </a:cubicBezTo>
                <a:cubicBezTo>
                  <a:pt x="16137" y="16660"/>
                  <a:pt x="17667" y="17501"/>
                  <a:pt x="19411" y="17501"/>
                </a:cubicBezTo>
                <a:lnTo>
                  <a:pt x="19469" y="17501"/>
                </a:lnTo>
                <a:lnTo>
                  <a:pt x="21484" y="10966"/>
                </a:lnTo>
                <a:cubicBezTo>
                  <a:pt x="21600" y="10721"/>
                  <a:pt x="21542" y="10423"/>
                  <a:pt x="21426" y="10231"/>
                </a:cubicBezTo>
                <a:cubicBezTo>
                  <a:pt x="21329" y="9985"/>
                  <a:pt x="21058" y="9828"/>
                  <a:pt x="20767" y="9740"/>
                </a:cubicBezTo>
                <a:lnTo>
                  <a:pt x="19411" y="9337"/>
                </a:lnTo>
                <a:lnTo>
                  <a:pt x="19411" y="4835"/>
                </a:lnTo>
                <a:cubicBezTo>
                  <a:pt x="19411" y="3749"/>
                  <a:pt x="18423" y="2908"/>
                  <a:pt x="17280" y="2908"/>
                </a:cubicBezTo>
                <a:lnTo>
                  <a:pt x="14045" y="2908"/>
                </a:lnTo>
                <a:lnTo>
                  <a:pt x="14045" y="0"/>
                </a:lnTo>
                <a:lnTo>
                  <a:pt x="7594" y="0"/>
                </a:lnTo>
                <a:lnTo>
                  <a:pt x="7594" y="2908"/>
                </a:lnTo>
                <a:lnTo>
                  <a:pt x="4320" y="2908"/>
                </a:lnTo>
                <a:cubicBezTo>
                  <a:pt x="3119" y="2908"/>
                  <a:pt x="2189" y="3801"/>
                  <a:pt x="2189" y="4835"/>
                </a:cubicBezTo>
                <a:lnTo>
                  <a:pt x="2189" y="9337"/>
                </a:lnTo>
                <a:lnTo>
                  <a:pt x="814" y="9740"/>
                </a:lnTo>
                <a:cubicBezTo>
                  <a:pt x="542" y="9828"/>
                  <a:pt x="329" y="9985"/>
                  <a:pt x="155" y="10231"/>
                </a:cubicBezTo>
                <a:cubicBezTo>
                  <a:pt x="58" y="10476"/>
                  <a:pt x="0" y="10721"/>
                  <a:pt x="116" y="10966"/>
                </a:cubicBezTo>
                <a:lnTo>
                  <a:pt x="2073" y="17501"/>
                </a:lnTo>
                <a:close/>
                <a:moveTo>
                  <a:pt x="17280" y="4782"/>
                </a:moveTo>
                <a:lnTo>
                  <a:pt x="17280" y="8636"/>
                </a:lnTo>
                <a:lnTo>
                  <a:pt x="10829" y="6709"/>
                </a:lnTo>
                <a:lnTo>
                  <a:pt x="4378" y="8636"/>
                </a:lnTo>
                <a:lnTo>
                  <a:pt x="4378" y="4782"/>
                </a:lnTo>
                <a:lnTo>
                  <a:pt x="17280" y="478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6" name="Google Shape;956;p64"/>
          <p:cNvSpPr/>
          <p:nvPr/>
        </p:nvSpPr>
        <p:spPr>
          <a:xfrm>
            <a:off x="21021231" y="6582788"/>
            <a:ext cx="703535" cy="834030"/>
          </a:xfrm>
          <a:custGeom>
            <a:rect b="b" l="l" r="r" t="t"/>
            <a:pathLst>
              <a:path extrusionOk="0" h="21600" w="21528">
                <a:moveTo>
                  <a:pt x="10800" y="0"/>
                </a:moveTo>
                <a:cubicBezTo>
                  <a:pt x="4843" y="0"/>
                  <a:pt x="0" y="572"/>
                  <a:pt x="0" y="4553"/>
                </a:cubicBezTo>
                <a:lnTo>
                  <a:pt x="0" y="15332"/>
                </a:lnTo>
                <a:cubicBezTo>
                  <a:pt x="0" y="17517"/>
                  <a:pt x="2131" y="19293"/>
                  <a:pt x="4722" y="19293"/>
                </a:cubicBezTo>
                <a:lnTo>
                  <a:pt x="2664" y="21028"/>
                </a:lnTo>
                <a:lnTo>
                  <a:pt x="2664" y="21600"/>
                </a:lnTo>
                <a:lnTo>
                  <a:pt x="18864" y="21600"/>
                </a:lnTo>
                <a:lnTo>
                  <a:pt x="18864" y="21028"/>
                </a:lnTo>
                <a:lnTo>
                  <a:pt x="16805" y="19293"/>
                </a:lnTo>
                <a:cubicBezTo>
                  <a:pt x="19421" y="19293"/>
                  <a:pt x="21527" y="17517"/>
                  <a:pt x="21527" y="15332"/>
                </a:cubicBezTo>
                <a:lnTo>
                  <a:pt x="21527" y="4553"/>
                </a:lnTo>
                <a:cubicBezTo>
                  <a:pt x="21600" y="510"/>
                  <a:pt x="16733" y="0"/>
                  <a:pt x="10800" y="0"/>
                </a:cubicBezTo>
                <a:close/>
                <a:moveTo>
                  <a:pt x="4722" y="17006"/>
                </a:moveTo>
                <a:cubicBezTo>
                  <a:pt x="3632" y="17006"/>
                  <a:pt x="2664" y="16251"/>
                  <a:pt x="2664" y="15271"/>
                </a:cubicBezTo>
                <a:cubicBezTo>
                  <a:pt x="2664" y="14352"/>
                  <a:pt x="3560" y="13536"/>
                  <a:pt x="4722" y="13536"/>
                </a:cubicBezTo>
                <a:cubicBezTo>
                  <a:pt x="5812" y="13536"/>
                  <a:pt x="6756" y="14291"/>
                  <a:pt x="6756" y="15271"/>
                </a:cubicBezTo>
                <a:cubicBezTo>
                  <a:pt x="6756" y="16251"/>
                  <a:pt x="5812" y="17006"/>
                  <a:pt x="4722" y="17006"/>
                </a:cubicBezTo>
                <a:close/>
                <a:moveTo>
                  <a:pt x="9444" y="10208"/>
                </a:moveTo>
                <a:lnTo>
                  <a:pt x="2736" y="10208"/>
                </a:lnTo>
                <a:lnTo>
                  <a:pt x="2736" y="4491"/>
                </a:lnTo>
                <a:lnTo>
                  <a:pt x="9492" y="4491"/>
                </a:lnTo>
                <a:lnTo>
                  <a:pt x="9492" y="10208"/>
                </a:lnTo>
                <a:lnTo>
                  <a:pt x="9444" y="10208"/>
                </a:lnTo>
                <a:close/>
                <a:moveTo>
                  <a:pt x="16878" y="17006"/>
                </a:moveTo>
                <a:cubicBezTo>
                  <a:pt x="15788" y="17006"/>
                  <a:pt x="14820" y="16251"/>
                  <a:pt x="14820" y="15271"/>
                </a:cubicBezTo>
                <a:cubicBezTo>
                  <a:pt x="14820" y="14352"/>
                  <a:pt x="15716" y="13536"/>
                  <a:pt x="16878" y="13536"/>
                </a:cubicBezTo>
                <a:cubicBezTo>
                  <a:pt x="17968" y="13536"/>
                  <a:pt x="18936" y="14291"/>
                  <a:pt x="18936" y="15271"/>
                </a:cubicBezTo>
                <a:cubicBezTo>
                  <a:pt x="18864" y="16251"/>
                  <a:pt x="17968" y="17006"/>
                  <a:pt x="16878" y="17006"/>
                </a:cubicBezTo>
                <a:close/>
                <a:moveTo>
                  <a:pt x="18864" y="10208"/>
                </a:moveTo>
                <a:lnTo>
                  <a:pt x="12108" y="10208"/>
                </a:lnTo>
                <a:lnTo>
                  <a:pt x="12108" y="4491"/>
                </a:lnTo>
                <a:lnTo>
                  <a:pt x="18864" y="4491"/>
                </a:lnTo>
                <a:lnTo>
                  <a:pt x="18864" y="10208"/>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7" name="Google Shape;957;p64"/>
          <p:cNvSpPr/>
          <p:nvPr/>
        </p:nvSpPr>
        <p:spPr>
          <a:xfrm>
            <a:off x="21021231" y="8181814"/>
            <a:ext cx="705996" cy="879444"/>
          </a:xfrm>
          <a:custGeom>
            <a:rect b="b" l="l" r="r" t="t"/>
            <a:pathLst>
              <a:path extrusionOk="0" h="21600" w="21600">
                <a:moveTo>
                  <a:pt x="73" y="15633"/>
                </a:moveTo>
                <a:cubicBezTo>
                  <a:pt x="73" y="17706"/>
                  <a:pt x="2204" y="19411"/>
                  <a:pt x="4795" y="19411"/>
                </a:cubicBezTo>
                <a:lnTo>
                  <a:pt x="2736" y="21038"/>
                </a:lnTo>
                <a:lnTo>
                  <a:pt x="2736" y="21600"/>
                </a:lnTo>
                <a:lnTo>
                  <a:pt x="18936" y="21600"/>
                </a:lnTo>
                <a:lnTo>
                  <a:pt x="18936" y="21038"/>
                </a:lnTo>
                <a:lnTo>
                  <a:pt x="16878" y="19411"/>
                </a:lnTo>
                <a:cubicBezTo>
                  <a:pt x="19493" y="19411"/>
                  <a:pt x="21600" y="17706"/>
                  <a:pt x="21600" y="15633"/>
                </a:cubicBezTo>
                <a:lnTo>
                  <a:pt x="21600" y="4320"/>
                </a:lnTo>
                <a:cubicBezTo>
                  <a:pt x="21600" y="542"/>
                  <a:pt x="16757" y="0"/>
                  <a:pt x="10800" y="0"/>
                </a:cubicBezTo>
                <a:cubicBezTo>
                  <a:pt x="4867" y="0"/>
                  <a:pt x="0" y="542"/>
                  <a:pt x="0" y="4320"/>
                </a:cubicBezTo>
                <a:lnTo>
                  <a:pt x="0" y="15633"/>
                </a:lnTo>
                <a:lnTo>
                  <a:pt x="73" y="15633"/>
                </a:lnTo>
                <a:close/>
                <a:moveTo>
                  <a:pt x="10873" y="17222"/>
                </a:moveTo>
                <a:cubicBezTo>
                  <a:pt x="9371" y="17222"/>
                  <a:pt x="8209" y="16234"/>
                  <a:pt x="8209" y="15091"/>
                </a:cubicBezTo>
                <a:cubicBezTo>
                  <a:pt x="8209" y="13948"/>
                  <a:pt x="9444" y="12960"/>
                  <a:pt x="10873" y="12960"/>
                </a:cubicBezTo>
                <a:cubicBezTo>
                  <a:pt x="12301" y="12960"/>
                  <a:pt x="13536" y="13948"/>
                  <a:pt x="13536" y="15091"/>
                </a:cubicBezTo>
                <a:cubicBezTo>
                  <a:pt x="13536" y="16234"/>
                  <a:pt x="12374" y="17222"/>
                  <a:pt x="10873" y="17222"/>
                </a:cubicBezTo>
                <a:close/>
                <a:moveTo>
                  <a:pt x="18936" y="9667"/>
                </a:moveTo>
                <a:lnTo>
                  <a:pt x="2809" y="9667"/>
                </a:lnTo>
                <a:lnTo>
                  <a:pt x="2809" y="4262"/>
                </a:lnTo>
                <a:lnTo>
                  <a:pt x="19009" y="4262"/>
                </a:lnTo>
                <a:lnTo>
                  <a:pt x="19009" y="9667"/>
                </a:lnTo>
                <a:lnTo>
                  <a:pt x="18936" y="966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8" name="Google Shape;958;p64"/>
          <p:cNvSpPr/>
          <p:nvPr/>
        </p:nvSpPr>
        <p:spPr>
          <a:xfrm>
            <a:off x="16182441" y="8181814"/>
            <a:ext cx="1064610" cy="879444"/>
          </a:xfrm>
          <a:custGeom>
            <a:rect b="b" l="l" r="r" t="t"/>
            <a:pathLst>
              <a:path extrusionOk="0" h="21600" w="21600">
                <a:moveTo>
                  <a:pt x="19636" y="16742"/>
                </a:moveTo>
                <a:lnTo>
                  <a:pt x="1973" y="16742"/>
                </a:lnTo>
                <a:lnTo>
                  <a:pt x="1973" y="2393"/>
                </a:lnTo>
                <a:lnTo>
                  <a:pt x="19636" y="2393"/>
                </a:lnTo>
                <a:lnTo>
                  <a:pt x="19636" y="16742"/>
                </a:lnTo>
                <a:close/>
                <a:moveTo>
                  <a:pt x="19636" y="0"/>
                </a:moveTo>
                <a:lnTo>
                  <a:pt x="1973" y="0"/>
                </a:lnTo>
                <a:cubicBezTo>
                  <a:pt x="884" y="0"/>
                  <a:pt x="0" y="1107"/>
                  <a:pt x="0" y="2417"/>
                </a:cubicBezTo>
                <a:lnTo>
                  <a:pt x="0" y="16766"/>
                </a:lnTo>
                <a:cubicBezTo>
                  <a:pt x="0" y="18087"/>
                  <a:pt x="884" y="19183"/>
                  <a:pt x="1973" y="19183"/>
                </a:cubicBezTo>
                <a:lnTo>
                  <a:pt x="6863" y="19183"/>
                </a:lnTo>
                <a:lnTo>
                  <a:pt x="6863" y="21600"/>
                </a:lnTo>
                <a:lnTo>
                  <a:pt x="14737" y="21600"/>
                </a:lnTo>
                <a:lnTo>
                  <a:pt x="14737" y="19183"/>
                </a:lnTo>
                <a:lnTo>
                  <a:pt x="19636" y="19183"/>
                </a:lnTo>
                <a:cubicBezTo>
                  <a:pt x="20716" y="19183"/>
                  <a:pt x="21600" y="18087"/>
                  <a:pt x="21600" y="16766"/>
                </a:cubicBezTo>
                <a:lnTo>
                  <a:pt x="21600" y="2417"/>
                </a:lnTo>
                <a:cubicBezTo>
                  <a:pt x="21600" y="1048"/>
                  <a:pt x="20687" y="0"/>
                  <a:pt x="19636" y="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59" name="Google Shape;959;p64"/>
          <p:cNvSpPr/>
          <p:nvPr/>
        </p:nvSpPr>
        <p:spPr>
          <a:xfrm>
            <a:off x="13871213" y="3256566"/>
            <a:ext cx="1029456" cy="934146"/>
          </a:xfrm>
          <a:custGeom>
            <a:rect b="b" l="l" r="r" t="t"/>
            <a:pathLst>
              <a:path extrusionOk="0" h="21600" w="21600">
                <a:moveTo>
                  <a:pt x="19646" y="0"/>
                </a:moveTo>
                <a:lnTo>
                  <a:pt x="1954" y="0"/>
                </a:lnTo>
                <a:cubicBezTo>
                  <a:pt x="865" y="0"/>
                  <a:pt x="0" y="972"/>
                  <a:pt x="0" y="2154"/>
                </a:cubicBezTo>
                <a:lnTo>
                  <a:pt x="0" y="15156"/>
                </a:lnTo>
                <a:cubicBezTo>
                  <a:pt x="0" y="16338"/>
                  <a:pt x="865" y="17291"/>
                  <a:pt x="1954" y="17291"/>
                </a:cubicBezTo>
                <a:lnTo>
                  <a:pt x="8820" y="17291"/>
                </a:lnTo>
                <a:lnTo>
                  <a:pt x="6883" y="20532"/>
                </a:lnTo>
                <a:lnTo>
                  <a:pt x="6883" y="21600"/>
                </a:lnTo>
                <a:lnTo>
                  <a:pt x="14717" y="21600"/>
                </a:lnTo>
                <a:lnTo>
                  <a:pt x="14717" y="20532"/>
                </a:lnTo>
                <a:lnTo>
                  <a:pt x="12763" y="17291"/>
                </a:lnTo>
                <a:lnTo>
                  <a:pt x="19646" y="17291"/>
                </a:lnTo>
                <a:cubicBezTo>
                  <a:pt x="20718" y="17291"/>
                  <a:pt x="21600" y="16338"/>
                  <a:pt x="21600" y="15156"/>
                </a:cubicBezTo>
                <a:lnTo>
                  <a:pt x="21600" y="2154"/>
                </a:lnTo>
                <a:cubicBezTo>
                  <a:pt x="21600" y="972"/>
                  <a:pt x="20718" y="0"/>
                  <a:pt x="19646" y="0"/>
                </a:cubicBezTo>
                <a:close/>
                <a:moveTo>
                  <a:pt x="1954" y="13002"/>
                </a:moveTo>
                <a:lnTo>
                  <a:pt x="1954" y="2192"/>
                </a:lnTo>
                <a:lnTo>
                  <a:pt x="19594" y="2192"/>
                </a:lnTo>
                <a:lnTo>
                  <a:pt x="19594" y="13002"/>
                </a:lnTo>
                <a:lnTo>
                  <a:pt x="1954" y="13002"/>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0" name="Google Shape;960;p64"/>
          <p:cNvSpPr/>
          <p:nvPr/>
        </p:nvSpPr>
        <p:spPr>
          <a:xfrm>
            <a:off x="2624490" y="9999426"/>
            <a:ext cx="850608" cy="583848"/>
          </a:xfrm>
          <a:custGeom>
            <a:rect b="b" l="l" r="r" t="t"/>
            <a:pathLst>
              <a:path extrusionOk="0" h="21600" w="21600">
                <a:moveTo>
                  <a:pt x="5331" y="11447"/>
                </a:moveTo>
                <a:cubicBezTo>
                  <a:pt x="4170" y="11131"/>
                  <a:pt x="3226" y="9750"/>
                  <a:pt x="2990" y="8025"/>
                </a:cubicBezTo>
                <a:cubicBezTo>
                  <a:pt x="2616" y="4947"/>
                  <a:pt x="4387" y="2358"/>
                  <a:pt x="6492" y="2934"/>
                </a:cubicBezTo>
                <a:cubicBezTo>
                  <a:pt x="7672" y="3250"/>
                  <a:pt x="8616" y="4631"/>
                  <a:pt x="8833" y="6328"/>
                </a:cubicBezTo>
                <a:cubicBezTo>
                  <a:pt x="9226" y="9405"/>
                  <a:pt x="7436" y="12022"/>
                  <a:pt x="5331" y="11447"/>
                </a:cubicBezTo>
                <a:close/>
                <a:moveTo>
                  <a:pt x="17705" y="2847"/>
                </a:moveTo>
                <a:cubicBezTo>
                  <a:pt x="19869" y="2847"/>
                  <a:pt x="21600" y="5436"/>
                  <a:pt x="21600" y="8600"/>
                </a:cubicBezTo>
                <a:lnTo>
                  <a:pt x="21600" y="21600"/>
                </a:lnTo>
                <a:lnTo>
                  <a:pt x="19652" y="21600"/>
                </a:lnTo>
                <a:lnTo>
                  <a:pt x="19652" y="17286"/>
                </a:lnTo>
                <a:lnTo>
                  <a:pt x="1948" y="17286"/>
                </a:lnTo>
                <a:lnTo>
                  <a:pt x="1948" y="21600"/>
                </a:lnTo>
                <a:lnTo>
                  <a:pt x="0" y="21600"/>
                </a:lnTo>
                <a:lnTo>
                  <a:pt x="0" y="0"/>
                </a:lnTo>
                <a:lnTo>
                  <a:pt x="1948" y="0"/>
                </a:lnTo>
                <a:lnTo>
                  <a:pt x="1948" y="12914"/>
                </a:lnTo>
                <a:lnTo>
                  <a:pt x="9836" y="12914"/>
                </a:lnTo>
                <a:lnTo>
                  <a:pt x="9836" y="2847"/>
                </a:lnTo>
                <a:lnTo>
                  <a:pt x="17705" y="284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1" name="Google Shape;961;p64"/>
          <p:cNvSpPr/>
          <p:nvPr/>
        </p:nvSpPr>
        <p:spPr>
          <a:xfrm>
            <a:off x="4941883" y="9902280"/>
            <a:ext cx="659070" cy="823284"/>
          </a:xfrm>
          <a:custGeom>
            <a:rect b="b" l="l" r="r" t="t"/>
            <a:pathLst>
              <a:path extrusionOk="0" h="21600" w="21600">
                <a:moveTo>
                  <a:pt x="7022" y="15981"/>
                </a:moveTo>
                <a:lnTo>
                  <a:pt x="14654" y="9894"/>
                </a:lnTo>
                <a:cubicBezTo>
                  <a:pt x="16715" y="11563"/>
                  <a:pt x="16715" y="14312"/>
                  <a:pt x="14654" y="15981"/>
                </a:cubicBezTo>
                <a:cubicBezTo>
                  <a:pt x="12568" y="17651"/>
                  <a:pt x="9108" y="17651"/>
                  <a:pt x="7022" y="15981"/>
                </a:cubicBezTo>
                <a:close/>
                <a:moveTo>
                  <a:pt x="18878" y="0"/>
                </a:moveTo>
                <a:cubicBezTo>
                  <a:pt x="20379" y="0"/>
                  <a:pt x="21600" y="916"/>
                  <a:pt x="21600" y="2199"/>
                </a:cubicBezTo>
                <a:lnTo>
                  <a:pt x="21600" y="19422"/>
                </a:lnTo>
                <a:cubicBezTo>
                  <a:pt x="21600" y="20623"/>
                  <a:pt x="20379" y="21600"/>
                  <a:pt x="18878" y="21600"/>
                </a:cubicBezTo>
                <a:lnTo>
                  <a:pt x="2722" y="21600"/>
                </a:lnTo>
                <a:cubicBezTo>
                  <a:pt x="1221" y="21600"/>
                  <a:pt x="0" y="20623"/>
                  <a:pt x="0" y="19422"/>
                </a:cubicBezTo>
                <a:lnTo>
                  <a:pt x="0" y="2199"/>
                </a:lnTo>
                <a:cubicBezTo>
                  <a:pt x="0" y="977"/>
                  <a:pt x="1221" y="0"/>
                  <a:pt x="2722" y="0"/>
                </a:cubicBezTo>
                <a:lnTo>
                  <a:pt x="18878" y="0"/>
                </a:lnTo>
                <a:close/>
                <a:moveTo>
                  <a:pt x="8116" y="2138"/>
                </a:moveTo>
                <a:cubicBezTo>
                  <a:pt x="7404" y="2138"/>
                  <a:pt x="6742" y="2585"/>
                  <a:pt x="6742" y="3217"/>
                </a:cubicBezTo>
                <a:cubicBezTo>
                  <a:pt x="6742" y="3848"/>
                  <a:pt x="7327" y="4316"/>
                  <a:pt x="8116" y="4316"/>
                </a:cubicBezTo>
                <a:cubicBezTo>
                  <a:pt x="8905" y="4316"/>
                  <a:pt x="9464" y="3848"/>
                  <a:pt x="9464" y="3217"/>
                </a:cubicBezTo>
                <a:cubicBezTo>
                  <a:pt x="9464" y="2585"/>
                  <a:pt x="8828" y="2138"/>
                  <a:pt x="8116" y="2138"/>
                </a:cubicBezTo>
                <a:close/>
                <a:moveTo>
                  <a:pt x="4096" y="2138"/>
                </a:moveTo>
                <a:cubicBezTo>
                  <a:pt x="3384" y="2138"/>
                  <a:pt x="2722" y="2585"/>
                  <a:pt x="2722" y="3217"/>
                </a:cubicBezTo>
                <a:cubicBezTo>
                  <a:pt x="2722" y="3848"/>
                  <a:pt x="3307" y="4316"/>
                  <a:pt x="4096" y="4316"/>
                </a:cubicBezTo>
                <a:cubicBezTo>
                  <a:pt x="4885" y="4316"/>
                  <a:pt x="5445" y="3848"/>
                  <a:pt x="5445" y="3217"/>
                </a:cubicBezTo>
                <a:cubicBezTo>
                  <a:pt x="5445" y="2585"/>
                  <a:pt x="4808" y="2138"/>
                  <a:pt x="4096" y="2138"/>
                </a:cubicBezTo>
                <a:close/>
                <a:moveTo>
                  <a:pt x="10838" y="19361"/>
                </a:moveTo>
                <a:cubicBezTo>
                  <a:pt x="15290" y="19361"/>
                  <a:pt x="18954" y="16470"/>
                  <a:pt x="18954" y="12866"/>
                </a:cubicBezTo>
                <a:cubicBezTo>
                  <a:pt x="18954" y="9243"/>
                  <a:pt x="15367" y="6392"/>
                  <a:pt x="10838" y="6392"/>
                </a:cubicBezTo>
                <a:cubicBezTo>
                  <a:pt x="6310" y="6392"/>
                  <a:pt x="2722" y="9243"/>
                  <a:pt x="2722" y="12866"/>
                </a:cubicBezTo>
                <a:cubicBezTo>
                  <a:pt x="2722" y="16470"/>
                  <a:pt x="6386" y="19361"/>
                  <a:pt x="10838" y="1936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2" name="Google Shape;962;p64"/>
          <p:cNvSpPr/>
          <p:nvPr/>
        </p:nvSpPr>
        <p:spPr>
          <a:xfrm>
            <a:off x="7169842" y="9897597"/>
            <a:ext cx="748008" cy="870642"/>
          </a:xfrm>
          <a:custGeom>
            <a:rect b="b" l="l" r="r" t="t"/>
            <a:pathLst>
              <a:path extrusionOk="0" h="21600" w="21600">
                <a:moveTo>
                  <a:pt x="19138" y="0"/>
                </a:moveTo>
                <a:cubicBezTo>
                  <a:pt x="20458" y="0"/>
                  <a:pt x="21533" y="923"/>
                  <a:pt x="21600" y="2058"/>
                </a:cubicBezTo>
                <a:lnTo>
                  <a:pt x="21600" y="16445"/>
                </a:lnTo>
                <a:cubicBezTo>
                  <a:pt x="21600" y="17580"/>
                  <a:pt x="20526" y="18503"/>
                  <a:pt x="19205" y="18503"/>
                </a:cubicBezTo>
                <a:lnTo>
                  <a:pt x="14393" y="18503"/>
                </a:lnTo>
                <a:lnTo>
                  <a:pt x="10789" y="21600"/>
                </a:lnTo>
                <a:lnTo>
                  <a:pt x="7185" y="18503"/>
                </a:lnTo>
                <a:lnTo>
                  <a:pt x="2395" y="18503"/>
                </a:lnTo>
                <a:cubicBezTo>
                  <a:pt x="1074" y="18503"/>
                  <a:pt x="0" y="17580"/>
                  <a:pt x="0" y="16445"/>
                </a:cubicBezTo>
                <a:lnTo>
                  <a:pt x="0" y="2058"/>
                </a:lnTo>
                <a:cubicBezTo>
                  <a:pt x="0" y="923"/>
                  <a:pt x="1074" y="0"/>
                  <a:pt x="2395" y="0"/>
                </a:cubicBezTo>
                <a:lnTo>
                  <a:pt x="19138" y="0"/>
                </a:lnTo>
                <a:close/>
                <a:moveTo>
                  <a:pt x="10722" y="3366"/>
                </a:moveTo>
                <a:cubicBezTo>
                  <a:pt x="8953" y="3366"/>
                  <a:pt x="7498" y="4616"/>
                  <a:pt x="7498" y="6136"/>
                </a:cubicBezTo>
                <a:cubicBezTo>
                  <a:pt x="7498" y="7655"/>
                  <a:pt x="8953" y="8905"/>
                  <a:pt x="10722" y="8905"/>
                </a:cubicBezTo>
                <a:cubicBezTo>
                  <a:pt x="12490" y="8905"/>
                  <a:pt x="13945" y="7655"/>
                  <a:pt x="13945" y="6136"/>
                </a:cubicBezTo>
                <a:cubicBezTo>
                  <a:pt x="13945" y="4616"/>
                  <a:pt x="12490" y="3366"/>
                  <a:pt x="10722" y="3366"/>
                </a:cubicBezTo>
                <a:close/>
                <a:moveTo>
                  <a:pt x="17929" y="14387"/>
                </a:moveTo>
                <a:lnTo>
                  <a:pt x="17996" y="14387"/>
                </a:lnTo>
                <a:lnTo>
                  <a:pt x="17996" y="13464"/>
                </a:lnTo>
                <a:cubicBezTo>
                  <a:pt x="17996" y="11387"/>
                  <a:pt x="13184" y="10252"/>
                  <a:pt x="10789" y="10252"/>
                </a:cubicBezTo>
                <a:cubicBezTo>
                  <a:pt x="8394" y="10252"/>
                  <a:pt x="3604" y="11387"/>
                  <a:pt x="3604" y="13464"/>
                </a:cubicBezTo>
                <a:lnTo>
                  <a:pt x="3604" y="14387"/>
                </a:lnTo>
                <a:lnTo>
                  <a:pt x="17929" y="1438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3" name="Google Shape;963;p64"/>
          <p:cNvSpPr/>
          <p:nvPr/>
        </p:nvSpPr>
        <p:spPr>
          <a:xfrm>
            <a:off x="9636755" y="9955901"/>
            <a:ext cx="700650" cy="741204"/>
          </a:xfrm>
          <a:custGeom>
            <a:rect b="b" l="l" r="r" t="t"/>
            <a:pathLst>
              <a:path extrusionOk="0" h="21600" w="21600">
                <a:moveTo>
                  <a:pt x="10812" y="18792"/>
                </a:moveTo>
                <a:lnTo>
                  <a:pt x="19519" y="12204"/>
                </a:lnTo>
                <a:lnTo>
                  <a:pt x="21456" y="13675"/>
                </a:lnTo>
                <a:lnTo>
                  <a:pt x="10740" y="21600"/>
                </a:lnTo>
                <a:lnTo>
                  <a:pt x="0" y="13675"/>
                </a:lnTo>
                <a:lnTo>
                  <a:pt x="1961" y="12272"/>
                </a:lnTo>
                <a:lnTo>
                  <a:pt x="10812" y="18792"/>
                </a:lnTo>
                <a:close/>
                <a:moveTo>
                  <a:pt x="10860" y="15917"/>
                </a:moveTo>
                <a:lnTo>
                  <a:pt x="2105" y="9396"/>
                </a:lnTo>
                <a:lnTo>
                  <a:pt x="144" y="7925"/>
                </a:lnTo>
                <a:lnTo>
                  <a:pt x="10860" y="0"/>
                </a:lnTo>
                <a:lnTo>
                  <a:pt x="21600" y="7925"/>
                </a:lnTo>
                <a:lnTo>
                  <a:pt x="19639" y="9396"/>
                </a:lnTo>
                <a:lnTo>
                  <a:pt x="10860" y="1591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4" name="Google Shape;964;p64"/>
          <p:cNvSpPr/>
          <p:nvPr/>
        </p:nvSpPr>
        <p:spPr>
          <a:xfrm>
            <a:off x="11846524" y="9944948"/>
            <a:ext cx="817908" cy="823284"/>
          </a:xfrm>
          <a:custGeom>
            <a:rect b="b" l="l" r="r" t="t"/>
            <a:pathLst>
              <a:path extrusionOk="0" h="21600" w="21548">
                <a:moveTo>
                  <a:pt x="20968" y="10342"/>
                </a:moveTo>
                <a:cubicBezTo>
                  <a:pt x="21355" y="10749"/>
                  <a:pt x="21600" y="11258"/>
                  <a:pt x="21539" y="11950"/>
                </a:cubicBezTo>
                <a:cubicBezTo>
                  <a:pt x="21539" y="12520"/>
                  <a:pt x="21314" y="13050"/>
                  <a:pt x="20907" y="13457"/>
                </a:cubicBezTo>
                <a:lnTo>
                  <a:pt x="13360" y="20969"/>
                </a:lnTo>
                <a:cubicBezTo>
                  <a:pt x="13013" y="21376"/>
                  <a:pt x="12442" y="21600"/>
                  <a:pt x="11871" y="21600"/>
                </a:cubicBezTo>
                <a:cubicBezTo>
                  <a:pt x="11300" y="21600"/>
                  <a:pt x="10769" y="21376"/>
                  <a:pt x="10361" y="20969"/>
                </a:cubicBezTo>
                <a:lnTo>
                  <a:pt x="653" y="11258"/>
                </a:lnTo>
                <a:cubicBezTo>
                  <a:pt x="245" y="10871"/>
                  <a:pt x="0" y="10281"/>
                  <a:pt x="0" y="9711"/>
                </a:cubicBezTo>
                <a:lnTo>
                  <a:pt x="0" y="2178"/>
                </a:lnTo>
                <a:cubicBezTo>
                  <a:pt x="0" y="977"/>
                  <a:pt x="979" y="0"/>
                  <a:pt x="2203" y="0"/>
                </a:cubicBezTo>
                <a:lnTo>
                  <a:pt x="9729" y="0"/>
                </a:lnTo>
                <a:cubicBezTo>
                  <a:pt x="10321" y="0"/>
                  <a:pt x="10831" y="244"/>
                  <a:pt x="11239" y="631"/>
                </a:cubicBezTo>
                <a:lnTo>
                  <a:pt x="20968" y="10342"/>
                </a:lnTo>
                <a:close/>
                <a:moveTo>
                  <a:pt x="3814" y="5395"/>
                </a:moveTo>
                <a:cubicBezTo>
                  <a:pt x="4671" y="5395"/>
                  <a:pt x="5425" y="4642"/>
                  <a:pt x="5425" y="3787"/>
                </a:cubicBezTo>
                <a:cubicBezTo>
                  <a:pt x="5425" y="2911"/>
                  <a:pt x="4671" y="2178"/>
                  <a:pt x="3814" y="2178"/>
                </a:cubicBezTo>
                <a:cubicBezTo>
                  <a:pt x="2937" y="2178"/>
                  <a:pt x="2203" y="2911"/>
                  <a:pt x="2203" y="3787"/>
                </a:cubicBezTo>
                <a:cubicBezTo>
                  <a:pt x="2203" y="4642"/>
                  <a:pt x="2896" y="5395"/>
                  <a:pt x="3814" y="5395"/>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5" name="Google Shape;965;p64"/>
          <p:cNvSpPr/>
          <p:nvPr/>
        </p:nvSpPr>
        <p:spPr>
          <a:xfrm>
            <a:off x="14120017" y="9980493"/>
            <a:ext cx="745584" cy="745092"/>
          </a:xfrm>
          <a:custGeom>
            <a:rect b="b" l="l" r="r" t="t"/>
            <a:pathLst>
              <a:path extrusionOk="0" h="21600" w="21544">
                <a:moveTo>
                  <a:pt x="20973" y="0"/>
                </a:moveTo>
                <a:cubicBezTo>
                  <a:pt x="21354" y="0"/>
                  <a:pt x="21600" y="248"/>
                  <a:pt x="21533" y="563"/>
                </a:cubicBezTo>
                <a:lnTo>
                  <a:pt x="21533" y="18740"/>
                </a:lnTo>
                <a:cubicBezTo>
                  <a:pt x="21533" y="19010"/>
                  <a:pt x="21354" y="19258"/>
                  <a:pt x="21085" y="19325"/>
                </a:cubicBezTo>
                <a:lnTo>
                  <a:pt x="14325" y="21600"/>
                </a:lnTo>
                <a:lnTo>
                  <a:pt x="7140" y="19055"/>
                </a:lnTo>
                <a:lnTo>
                  <a:pt x="761" y="21532"/>
                </a:lnTo>
                <a:lnTo>
                  <a:pt x="560" y="21600"/>
                </a:lnTo>
                <a:cubicBezTo>
                  <a:pt x="246" y="21600"/>
                  <a:pt x="0" y="21352"/>
                  <a:pt x="0" y="21037"/>
                </a:cubicBezTo>
                <a:lnTo>
                  <a:pt x="0" y="2860"/>
                </a:lnTo>
                <a:cubicBezTo>
                  <a:pt x="0" y="2613"/>
                  <a:pt x="179" y="2342"/>
                  <a:pt x="448" y="2275"/>
                </a:cubicBezTo>
                <a:lnTo>
                  <a:pt x="7207" y="0"/>
                </a:lnTo>
                <a:lnTo>
                  <a:pt x="14393" y="2545"/>
                </a:lnTo>
                <a:lnTo>
                  <a:pt x="20772" y="68"/>
                </a:lnTo>
                <a:lnTo>
                  <a:pt x="20973" y="0"/>
                </a:lnTo>
                <a:close/>
                <a:moveTo>
                  <a:pt x="14393" y="19190"/>
                </a:moveTo>
                <a:lnTo>
                  <a:pt x="14393" y="4888"/>
                </a:lnTo>
                <a:lnTo>
                  <a:pt x="7207" y="2342"/>
                </a:lnTo>
                <a:lnTo>
                  <a:pt x="7207" y="16645"/>
                </a:lnTo>
                <a:lnTo>
                  <a:pt x="14393" y="1919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6" name="Google Shape;966;p64"/>
          <p:cNvSpPr/>
          <p:nvPr/>
        </p:nvSpPr>
        <p:spPr>
          <a:xfrm>
            <a:off x="16493102" y="10000403"/>
            <a:ext cx="696708" cy="696708"/>
          </a:xfrm>
          <a:custGeom>
            <a:rect b="b" l="l" r="r" t="t"/>
            <a:pathLst>
              <a:path extrusionOk="0" h="21600" w="21600">
                <a:moveTo>
                  <a:pt x="9624" y="12016"/>
                </a:moveTo>
                <a:lnTo>
                  <a:pt x="0" y="2360"/>
                </a:lnTo>
                <a:lnTo>
                  <a:pt x="0" y="0"/>
                </a:lnTo>
                <a:lnTo>
                  <a:pt x="21600" y="0"/>
                </a:lnTo>
                <a:lnTo>
                  <a:pt x="21600" y="2360"/>
                </a:lnTo>
                <a:lnTo>
                  <a:pt x="11976" y="12016"/>
                </a:lnTo>
                <a:lnTo>
                  <a:pt x="11976" y="19216"/>
                </a:lnTo>
                <a:lnTo>
                  <a:pt x="18024" y="19216"/>
                </a:lnTo>
                <a:lnTo>
                  <a:pt x="18024" y="21600"/>
                </a:lnTo>
                <a:lnTo>
                  <a:pt x="3576" y="21600"/>
                </a:lnTo>
                <a:lnTo>
                  <a:pt x="3576" y="19216"/>
                </a:lnTo>
                <a:lnTo>
                  <a:pt x="9624" y="19216"/>
                </a:lnTo>
                <a:lnTo>
                  <a:pt x="9624" y="12016"/>
                </a:lnTo>
                <a:close/>
                <a:moveTo>
                  <a:pt x="5424" y="4816"/>
                </a:moveTo>
                <a:lnTo>
                  <a:pt x="16248" y="4816"/>
                </a:lnTo>
                <a:lnTo>
                  <a:pt x="18624" y="2432"/>
                </a:lnTo>
                <a:lnTo>
                  <a:pt x="3048" y="2432"/>
                </a:lnTo>
                <a:lnTo>
                  <a:pt x="5424" y="4816"/>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7" name="Google Shape;967;p64"/>
          <p:cNvSpPr/>
          <p:nvPr/>
        </p:nvSpPr>
        <p:spPr>
          <a:xfrm>
            <a:off x="18697673" y="9877769"/>
            <a:ext cx="741150" cy="819342"/>
          </a:xfrm>
          <a:custGeom>
            <a:rect b="b" l="l" r="r" t="t"/>
            <a:pathLst>
              <a:path extrusionOk="0" h="21600" w="21600">
                <a:moveTo>
                  <a:pt x="10800" y="0"/>
                </a:moveTo>
                <a:cubicBezTo>
                  <a:pt x="15079" y="0"/>
                  <a:pt x="18906" y="1674"/>
                  <a:pt x="21600" y="4328"/>
                </a:cubicBezTo>
                <a:lnTo>
                  <a:pt x="10800" y="21600"/>
                </a:lnTo>
                <a:lnTo>
                  <a:pt x="0" y="4328"/>
                </a:lnTo>
                <a:cubicBezTo>
                  <a:pt x="2694" y="1674"/>
                  <a:pt x="6521" y="0"/>
                  <a:pt x="10800" y="0"/>
                </a:cubicBezTo>
                <a:close/>
                <a:moveTo>
                  <a:pt x="4800" y="5410"/>
                </a:moveTo>
                <a:cubicBezTo>
                  <a:pt x="4800" y="6574"/>
                  <a:pt x="5887" y="7554"/>
                  <a:pt x="7223" y="7595"/>
                </a:cubicBezTo>
                <a:cubicBezTo>
                  <a:pt x="8558" y="7595"/>
                  <a:pt x="9645" y="6615"/>
                  <a:pt x="9645" y="5410"/>
                </a:cubicBezTo>
                <a:cubicBezTo>
                  <a:pt x="9645" y="4206"/>
                  <a:pt x="8558" y="3226"/>
                  <a:pt x="7223" y="3226"/>
                </a:cubicBezTo>
                <a:cubicBezTo>
                  <a:pt x="5887" y="3226"/>
                  <a:pt x="4800" y="4206"/>
                  <a:pt x="4800" y="5410"/>
                </a:cubicBezTo>
                <a:close/>
                <a:moveTo>
                  <a:pt x="10800" y="14067"/>
                </a:moveTo>
                <a:cubicBezTo>
                  <a:pt x="12068" y="14067"/>
                  <a:pt x="13155" y="13087"/>
                  <a:pt x="13223" y="11862"/>
                </a:cubicBezTo>
                <a:cubicBezTo>
                  <a:pt x="13223" y="10657"/>
                  <a:pt x="12136" y="9677"/>
                  <a:pt x="10800" y="9677"/>
                </a:cubicBezTo>
                <a:cubicBezTo>
                  <a:pt x="9464" y="9677"/>
                  <a:pt x="8377" y="10657"/>
                  <a:pt x="8377" y="11862"/>
                </a:cubicBezTo>
                <a:cubicBezTo>
                  <a:pt x="8377" y="13087"/>
                  <a:pt x="9464" y="14067"/>
                  <a:pt x="10800" y="1406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8" name="Google Shape;968;p64"/>
          <p:cNvSpPr/>
          <p:nvPr/>
        </p:nvSpPr>
        <p:spPr>
          <a:xfrm>
            <a:off x="20918627" y="9817286"/>
            <a:ext cx="865276" cy="867726"/>
          </a:xfrm>
          <a:custGeom>
            <a:rect b="b" l="l" r="r" t="t"/>
            <a:pathLst>
              <a:path extrusionOk="0" h="21600" w="21535">
                <a:moveTo>
                  <a:pt x="10751" y="0"/>
                </a:moveTo>
                <a:cubicBezTo>
                  <a:pt x="10867" y="0"/>
                  <a:pt x="11041" y="0"/>
                  <a:pt x="11137" y="0"/>
                </a:cubicBezTo>
                <a:cubicBezTo>
                  <a:pt x="11465" y="1948"/>
                  <a:pt x="11677" y="3915"/>
                  <a:pt x="11677" y="5921"/>
                </a:cubicBezTo>
                <a:cubicBezTo>
                  <a:pt x="11253" y="6249"/>
                  <a:pt x="10925" y="6750"/>
                  <a:pt x="10925" y="7348"/>
                </a:cubicBezTo>
                <a:cubicBezTo>
                  <a:pt x="10925" y="7386"/>
                  <a:pt x="10925" y="7444"/>
                  <a:pt x="10925" y="7502"/>
                </a:cubicBezTo>
                <a:cubicBezTo>
                  <a:pt x="10057" y="7984"/>
                  <a:pt x="9131" y="8428"/>
                  <a:pt x="8264" y="8814"/>
                </a:cubicBezTo>
                <a:cubicBezTo>
                  <a:pt x="7222" y="9238"/>
                  <a:pt x="6181" y="9681"/>
                  <a:pt x="5159" y="10106"/>
                </a:cubicBezTo>
                <a:cubicBezTo>
                  <a:pt x="4831" y="9797"/>
                  <a:pt x="4445" y="9624"/>
                  <a:pt x="3963" y="9624"/>
                </a:cubicBezTo>
                <a:cubicBezTo>
                  <a:pt x="3519" y="9624"/>
                  <a:pt x="3134" y="9797"/>
                  <a:pt x="2864" y="10067"/>
                </a:cubicBezTo>
                <a:cubicBezTo>
                  <a:pt x="1996" y="9508"/>
                  <a:pt x="1128" y="8968"/>
                  <a:pt x="260" y="8370"/>
                </a:cubicBezTo>
                <a:cubicBezTo>
                  <a:pt x="1340" y="3587"/>
                  <a:pt x="5641" y="0"/>
                  <a:pt x="10751" y="0"/>
                </a:cubicBezTo>
                <a:close/>
                <a:moveTo>
                  <a:pt x="12776" y="154"/>
                </a:moveTo>
                <a:cubicBezTo>
                  <a:pt x="14724" y="540"/>
                  <a:pt x="16479" y="1408"/>
                  <a:pt x="17945" y="2661"/>
                </a:cubicBezTo>
                <a:cubicBezTo>
                  <a:pt x="16576" y="3857"/>
                  <a:pt x="15168" y="4937"/>
                  <a:pt x="13644" y="5921"/>
                </a:cubicBezTo>
                <a:cubicBezTo>
                  <a:pt x="13529" y="5863"/>
                  <a:pt x="13432" y="5824"/>
                  <a:pt x="13316" y="5766"/>
                </a:cubicBezTo>
                <a:cubicBezTo>
                  <a:pt x="13259" y="3915"/>
                  <a:pt x="13104" y="2006"/>
                  <a:pt x="12776" y="154"/>
                </a:cubicBezTo>
                <a:close/>
                <a:moveTo>
                  <a:pt x="19025" y="3799"/>
                </a:moveTo>
                <a:cubicBezTo>
                  <a:pt x="20606" y="5709"/>
                  <a:pt x="21590" y="8100"/>
                  <a:pt x="21532" y="10877"/>
                </a:cubicBezTo>
                <a:cubicBezTo>
                  <a:pt x="21532" y="12999"/>
                  <a:pt x="20934" y="15004"/>
                  <a:pt x="19854" y="16701"/>
                </a:cubicBezTo>
                <a:cubicBezTo>
                  <a:pt x="17675" y="16374"/>
                  <a:pt x="15496" y="15834"/>
                  <a:pt x="13374" y="15120"/>
                </a:cubicBezTo>
                <a:cubicBezTo>
                  <a:pt x="13316" y="14638"/>
                  <a:pt x="13046" y="14252"/>
                  <a:pt x="12661" y="13982"/>
                </a:cubicBezTo>
                <a:cubicBezTo>
                  <a:pt x="12873" y="12671"/>
                  <a:pt x="13046" y="11359"/>
                  <a:pt x="13162" y="10067"/>
                </a:cubicBezTo>
                <a:cubicBezTo>
                  <a:pt x="13162" y="9739"/>
                  <a:pt x="13201" y="9354"/>
                  <a:pt x="13201" y="9026"/>
                </a:cubicBezTo>
                <a:cubicBezTo>
                  <a:pt x="13856" y="8756"/>
                  <a:pt x="14358" y="8158"/>
                  <a:pt x="14358" y="7386"/>
                </a:cubicBezTo>
                <a:lnTo>
                  <a:pt x="14358" y="7348"/>
                </a:lnTo>
                <a:cubicBezTo>
                  <a:pt x="16036" y="6249"/>
                  <a:pt x="17559" y="5111"/>
                  <a:pt x="19025" y="3799"/>
                </a:cubicBezTo>
                <a:close/>
                <a:moveTo>
                  <a:pt x="18813" y="18013"/>
                </a:moveTo>
                <a:cubicBezTo>
                  <a:pt x="16846" y="20192"/>
                  <a:pt x="14030" y="21542"/>
                  <a:pt x="10925" y="21600"/>
                </a:cubicBezTo>
                <a:cubicBezTo>
                  <a:pt x="11349" y="20076"/>
                  <a:pt x="11793" y="18553"/>
                  <a:pt x="12121" y="17029"/>
                </a:cubicBezTo>
                <a:cubicBezTo>
                  <a:pt x="12449" y="16971"/>
                  <a:pt x="12719" y="16817"/>
                  <a:pt x="12989" y="16528"/>
                </a:cubicBezTo>
                <a:cubicBezTo>
                  <a:pt x="14898" y="17184"/>
                  <a:pt x="16846" y="17685"/>
                  <a:pt x="18813" y="18013"/>
                </a:cubicBezTo>
                <a:close/>
                <a:moveTo>
                  <a:pt x="9286" y="21484"/>
                </a:moveTo>
                <a:cubicBezTo>
                  <a:pt x="4889" y="20886"/>
                  <a:pt x="1282" y="17569"/>
                  <a:pt x="260" y="13326"/>
                </a:cubicBezTo>
                <a:cubicBezTo>
                  <a:pt x="1128" y="13114"/>
                  <a:pt x="1938" y="12883"/>
                  <a:pt x="2767" y="12613"/>
                </a:cubicBezTo>
                <a:cubicBezTo>
                  <a:pt x="3076" y="12883"/>
                  <a:pt x="3461" y="13114"/>
                  <a:pt x="3963" y="13114"/>
                </a:cubicBezTo>
                <a:cubicBezTo>
                  <a:pt x="4233" y="13114"/>
                  <a:pt x="4445" y="13056"/>
                  <a:pt x="4657" y="12941"/>
                </a:cubicBezTo>
                <a:cubicBezTo>
                  <a:pt x="6451" y="13924"/>
                  <a:pt x="8264" y="14734"/>
                  <a:pt x="10057" y="15506"/>
                </a:cubicBezTo>
                <a:cubicBezTo>
                  <a:pt x="10115" y="15930"/>
                  <a:pt x="10269" y="16374"/>
                  <a:pt x="10597" y="16644"/>
                </a:cubicBezTo>
                <a:cubicBezTo>
                  <a:pt x="10211" y="18225"/>
                  <a:pt x="9826" y="19864"/>
                  <a:pt x="9286" y="21484"/>
                </a:cubicBezTo>
                <a:close/>
                <a:moveTo>
                  <a:pt x="29" y="11745"/>
                </a:moveTo>
                <a:cubicBezTo>
                  <a:pt x="-10" y="11417"/>
                  <a:pt x="-10" y="11089"/>
                  <a:pt x="29" y="10761"/>
                </a:cubicBezTo>
                <a:cubicBezTo>
                  <a:pt x="29" y="10549"/>
                  <a:pt x="29" y="10337"/>
                  <a:pt x="29" y="10106"/>
                </a:cubicBezTo>
                <a:cubicBezTo>
                  <a:pt x="626" y="10491"/>
                  <a:pt x="1244" y="10877"/>
                  <a:pt x="1841" y="11263"/>
                </a:cubicBezTo>
                <a:cubicBezTo>
                  <a:pt x="1244" y="11417"/>
                  <a:pt x="626" y="11591"/>
                  <a:pt x="29" y="11745"/>
                </a:cubicBezTo>
                <a:close/>
                <a:moveTo>
                  <a:pt x="11677" y="8910"/>
                </a:moveTo>
                <a:cubicBezTo>
                  <a:pt x="11639" y="9238"/>
                  <a:pt x="11639" y="9566"/>
                  <a:pt x="11677" y="9951"/>
                </a:cubicBezTo>
                <a:cubicBezTo>
                  <a:pt x="11581" y="11263"/>
                  <a:pt x="11407" y="12516"/>
                  <a:pt x="11195" y="13809"/>
                </a:cubicBezTo>
                <a:cubicBezTo>
                  <a:pt x="11041" y="13866"/>
                  <a:pt x="10867" y="13982"/>
                  <a:pt x="10713" y="14079"/>
                </a:cubicBezTo>
                <a:cubicBezTo>
                  <a:pt x="9016" y="13384"/>
                  <a:pt x="7338" y="12555"/>
                  <a:pt x="5699" y="11687"/>
                </a:cubicBezTo>
                <a:lnTo>
                  <a:pt x="5699" y="11649"/>
                </a:lnTo>
                <a:cubicBezTo>
                  <a:pt x="6779" y="11205"/>
                  <a:pt x="7878" y="10761"/>
                  <a:pt x="8958" y="10279"/>
                </a:cubicBezTo>
                <a:cubicBezTo>
                  <a:pt x="9884" y="9836"/>
                  <a:pt x="10809" y="9411"/>
                  <a:pt x="11677" y="891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69" name="Google Shape;969;p64"/>
          <p:cNvSpPr txBox="1"/>
          <p:nvPr/>
        </p:nvSpPr>
        <p:spPr>
          <a:xfrm>
            <a:off x="12171682"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Arial"/>
              <a:buNone/>
            </a:pPr>
            <a:r>
              <a:rPr b="0" i="0" lang="en-US" sz="2800" u="none" cap="none" strike="noStrike">
                <a:solidFill>
                  <a:srgbClr val="3C4043"/>
                </a:solidFill>
                <a:latin typeface="Arial"/>
                <a:ea typeface="Arial"/>
                <a:cs typeface="Arial"/>
                <a:sym typeface="Arial"/>
              </a:rPr>
              <a:t>All icons are vector objects and can </a:t>
            </a:r>
            <a:br>
              <a:rPr b="0" i="0" lang="en-US" sz="2800" u="none" cap="none" strike="noStrike">
                <a:solidFill>
                  <a:srgbClr val="3C4043"/>
                </a:solidFill>
                <a:latin typeface="Arial"/>
                <a:ea typeface="Arial"/>
                <a:cs typeface="Arial"/>
                <a:sym typeface="Arial"/>
              </a:rPr>
            </a:br>
            <a:r>
              <a:rPr b="0" i="0" lang="en-US" sz="2800" u="none" cap="none" strike="noStrike">
                <a:solidFill>
                  <a:srgbClr val="3C4043"/>
                </a:solidFill>
                <a:latin typeface="Arial"/>
                <a:ea typeface="Arial"/>
                <a:cs typeface="Arial"/>
                <a:sym typeface="Arial"/>
              </a:rPr>
              <a:t>be recolored using the fill menu.</a:t>
            </a:r>
            <a:endParaRPr b="0" i="0" sz="1400" u="none" cap="none" strike="noStrike">
              <a:solidFill>
                <a:srgbClr val="000000"/>
              </a:solidFill>
              <a:latin typeface="Arial"/>
              <a:ea typeface="Arial"/>
              <a:cs typeface="Arial"/>
              <a:sym typeface="Arial"/>
            </a:endParaRPr>
          </a:p>
        </p:txBody>
      </p:sp>
      <p:pic>
        <p:nvPicPr>
          <p:cNvPr descr="Image" id="970" name="Google Shape;970;p64"/>
          <p:cNvPicPr preferRelativeResize="0"/>
          <p:nvPr/>
        </p:nvPicPr>
        <p:blipFill rotWithShape="1">
          <a:blip r:embed="rId3">
            <a:alphaModFix/>
          </a:blip>
          <a:srcRect b="0" l="0" r="0" t="0"/>
          <a:stretch/>
        </p:blipFill>
        <p:spPr>
          <a:xfrm>
            <a:off x="18290602" y="1217661"/>
            <a:ext cx="3788906" cy="1424907"/>
          </a:xfrm>
          <a:prstGeom prst="rect">
            <a:avLst/>
          </a:prstGeom>
          <a:noFill/>
          <a:ln>
            <a:noFill/>
          </a:ln>
          <a:effectLst>
            <a:outerShdw blurRad="190500" rotWithShape="0" dir="5400000" dist="25400">
              <a:srgbClr val="000000">
                <a:alpha val="29411"/>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2278700" y="3143550"/>
            <a:ext cx="145425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Why Join DSC?</a:t>
            </a:r>
            <a:endParaRPr/>
          </a:p>
        </p:txBody>
      </p:sp>
      <p:sp>
        <p:nvSpPr>
          <p:cNvPr id="134" name="Google Shape;134;p29"/>
          <p:cNvSpPr txBox="1"/>
          <p:nvPr>
            <p:ph idx="2" type="body"/>
          </p:nvPr>
        </p:nvSpPr>
        <p:spPr>
          <a:xfrm>
            <a:off x="2477575" y="6102575"/>
            <a:ext cx="15843300" cy="26229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a:t>By joining a GDSC, students grow their knowledge in a peer-to-peer learning environment and build solutions for local businesses and their community.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5"/>
          <p:cNvSpPr txBox="1"/>
          <p:nvPr/>
        </p:nvSpPr>
        <p:spPr>
          <a:xfrm>
            <a:off x="2269066" y="1551516"/>
            <a:ext cx="1834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Icons</a:t>
            </a:r>
            <a:endParaRPr b="0" i="0" sz="1400" u="none" cap="none" strike="noStrike">
              <a:solidFill>
                <a:schemeClr val="dk1"/>
              </a:solidFill>
              <a:latin typeface="Arial"/>
              <a:ea typeface="Arial"/>
              <a:cs typeface="Arial"/>
              <a:sym typeface="Arial"/>
            </a:endParaRPr>
          </a:p>
        </p:txBody>
      </p:sp>
      <p:sp>
        <p:nvSpPr>
          <p:cNvPr id="976" name="Google Shape;976;p65"/>
          <p:cNvSpPr txBox="1"/>
          <p:nvPr/>
        </p:nvSpPr>
        <p:spPr>
          <a:xfrm>
            <a:off x="2030772"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Cafe</a:t>
            </a:r>
            <a:endParaRPr b="0" i="0" sz="1400" u="none" cap="none" strike="noStrike">
              <a:solidFill>
                <a:srgbClr val="000000"/>
              </a:solidFill>
              <a:latin typeface="Arial"/>
              <a:ea typeface="Arial"/>
              <a:cs typeface="Arial"/>
              <a:sym typeface="Arial"/>
            </a:endParaRPr>
          </a:p>
        </p:txBody>
      </p:sp>
      <p:sp>
        <p:nvSpPr>
          <p:cNvPr id="977" name="Google Shape;977;p65"/>
          <p:cNvSpPr txBox="1"/>
          <p:nvPr/>
        </p:nvSpPr>
        <p:spPr>
          <a:xfrm>
            <a:off x="4387594"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Theatre </a:t>
            </a:r>
            <a:endParaRPr b="0" i="0" sz="1400" u="none" cap="none" strike="noStrike">
              <a:solidFill>
                <a:srgbClr val="000000"/>
              </a:solidFill>
              <a:latin typeface="Arial"/>
              <a:ea typeface="Arial"/>
              <a:cs typeface="Arial"/>
              <a:sym typeface="Arial"/>
            </a:endParaRPr>
          </a:p>
        </p:txBody>
      </p:sp>
      <p:sp>
        <p:nvSpPr>
          <p:cNvPr id="978" name="Google Shape;978;p65"/>
          <p:cNvSpPr txBox="1"/>
          <p:nvPr/>
        </p:nvSpPr>
        <p:spPr>
          <a:xfrm>
            <a:off x="6764226"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Gaming</a:t>
            </a:r>
            <a:endParaRPr b="0" i="0" sz="1400" u="none" cap="none" strike="noStrike">
              <a:solidFill>
                <a:srgbClr val="000000"/>
              </a:solidFill>
              <a:latin typeface="Arial"/>
              <a:ea typeface="Arial"/>
              <a:cs typeface="Arial"/>
              <a:sym typeface="Arial"/>
            </a:endParaRPr>
          </a:p>
        </p:txBody>
      </p:sp>
      <p:sp>
        <p:nvSpPr>
          <p:cNvPr id="979" name="Google Shape;979;p65"/>
          <p:cNvSpPr txBox="1"/>
          <p:nvPr/>
        </p:nvSpPr>
        <p:spPr>
          <a:xfrm>
            <a:off x="9028174"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Florist</a:t>
            </a:r>
            <a:endParaRPr b="0" i="0" sz="1400" u="none" cap="none" strike="noStrike">
              <a:solidFill>
                <a:srgbClr val="000000"/>
              </a:solidFill>
              <a:latin typeface="Arial"/>
              <a:ea typeface="Arial"/>
              <a:cs typeface="Arial"/>
              <a:sym typeface="Arial"/>
            </a:endParaRPr>
          </a:p>
        </p:txBody>
      </p:sp>
      <p:sp>
        <p:nvSpPr>
          <p:cNvPr id="980" name="Google Shape;980;p65"/>
          <p:cNvSpPr txBox="1"/>
          <p:nvPr/>
        </p:nvSpPr>
        <p:spPr>
          <a:xfrm>
            <a:off x="11384998"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Restaurant</a:t>
            </a:r>
            <a:endParaRPr b="0" i="0" sz="1400" u="none" cap="none" strike="noStrike">
              <a:solidFill>
                <a:srgbClr val="000000"/>
              </a:solidFill>
              <a:latin typeface="Arial"/>
              <a:ea typeface="Arial"/>
              <a:cs typeface="Arial"/>
              <a:sym typeface="Arial"/>
            </a:endParaRPr>
          </a:p>
        </p:txBody>
      </p:sp>
      <p:sp>
        <p:nvSpPr>
          <p:cNvPr id="981" name="Google Shape;981;p65"/>
          <p:cNvSpPr txBox="1"/>
          <p:nvPr/>
        </p:nvSpPr>
        <p:spPr>
          <a:xfrm>
            <a:off x="13741820"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Gas</a:t>
            </a:r>
            <a:endParaRPr b="0" i="0" sz="1400" u="none" cap="none" strike="noStrike">
              <a:solidFill>
                <a:srgbClr val="000000"/>
              </a:solidFill>
              <a:latin typeface="Arial"/>
              <a:ea typeface="Arial"/>
              <a:cs typeface="Arial"/>
              <a:sym typeface="Arial"/>
            </a:endParaRPr>
          </a:p>
        </p:txBody>
      </p:sp>
      <p:sp>
        <p:nvSpPr>
          <p:cNvPr id="982" name="Google Shape;982;p65"/>
          <p:cNvSpPr txBox="1"/>
          <p:nvPr/>
        </p:nvSpPr>
        <p:spPr>
          <a:xfrm>
            <a:off x="16098645"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Delivery</a:t>
            </a:r>
            <a:endParaRPr b="0" i="0" sz="1400" u="none" cap="none" strike="noStrike">
              <a:solidFill>
                <a:srgbClr val="000000"/>
              </a:solidFill>
              <a:latin typeface="Arial"/>
              <a:ea typeface="Arial"/>
              <a:cs typeface="Arial"/>
              <a:sym typeface="Arial"/>
            </a:endParaRPr>
          </a:p>
        </p:txBody>
      </p:sp>
      <p:sp>
        <p:nvSpPr>
          <p:cNvPr id="983" name="Google Shape;983;p65"/>
          <p:cNvSpPr txBox="1"/>
          <p:nvPr/>
        </p:nvSpPr>
        <p:spPr>
          <a:xfrm>
            <a:off x="18203989"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Hospital</a:t>
            </a:r>
            <a:endParaRPr b="0" i="0" sz="1400" u="none" cap="none" strike="noStrike">
              <a:solidFill>
                <a:srgbClr val="000000"/>
              </a:solidFill>
              <a:latin typeface="Arial"/>
              <a:ea typeface="Arial"/>
              <a:cs typeface="Arial"/>
              <a:sym typeface="Arial"/>
            </a:endParaRPr>
          </a:p>
        </p:txBody>
      </p:sp>
      <p:sp>
        <p:nvSpPr>
          <p:cNvPr id="984" name="Google Shape;984;p65"/>
          <p:cNvSpPr txBox="1"/>
          <p:nvPr/>
        </p:nvSpPr>
        <p:spPr>
          <a:xfrm>
            <a:off x="20352856" y="4327018"/>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Taxi</a:t>
            </a:r>
            <a:endParaRPr b="0" i="0" sz="1400" u="none" cap="none" strike="noStrike">
              <a:solidFill>
                <a:srgbClr val="000000"/>
              </a:solidFill>
              <a:latin typeface="Arial"/>
              <a:ea typeface="Arial"/>
              <a:cs typeface="Arial"/>
              <a:sym typeface="Arial"/>
            </a:endParaRPr>
          </a:p>
        </p:txBody>
      </p:sp>
      <p:sp>
        <p:nvSpPr>
          <p:cNvPr id="985" name="Google Shape;985;p65"/>
          <p:cNvSpPr txBox="1"/>
          <p:nvPr/>
        </p:nvSpPr>
        <p:spPr>
          <a:xfrm>
            <a:off x="2026634" y="6087045"/>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Print</a:t>
            </a:r>
            <a:endParaRPr b="0" i="0" sz="1400" u="none" cap="none" strike="noStrike">
              <a:solidFill>
                <a:srgbClr val="000000"/>
              </a:solidFill>
              <a:latin typeface="Arial"/>
              <a:ea typeface="Arial"/>
              <a:cs typeface="Arial"/>
              <a:sym typeface="Arial"/>
            </a:endParaRPr>
          </a:p>
        </p:txBody>
      </p:sp>
      <p:sp>
        <p:nvSpPr>
          <p:cNvPr id="986" name="Google Shape;986;p65"/>
          <p:cNvSpPr txBox="1"/>
          <p:nvPr/>
        </p:nvSpPr>
        <p:spPr>
          <a:xfrm>
            <a:off x="4383458" y="6087045"/>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Radio </a:t>
            </a:r>
            <a:endParaRPr b="0" i="0" sz="1400" u="none" cap="none" strike="noStrike">
              <a:solidFill>
                <a:srgbClr val="000000"/>
              </a:solidFill>
              <a:latin typeface="Arial"/>
              <a:ea typeface="Arial"/>
              <a:cs typeface="Arial"/>
              <a:sym typeface="Arial"/>
            </a:endParaRPr>
          </a:p>
        </p:txBody>
      </p:sp>
      <p:sp>
        <p:nvSpPr>
          <p:cNvPr id="987" name="Google Shape;987;p65"/>
          <p:cNvSpPr txBox="1"/>
          <p:nvPr/>
        </p:nvSpPr>
        <p:spPr>
          <a:xfrm>
            <a:off x="6760088" y="6087045"/>
            <a:ext cx="1920000" cy="509400"/>
          </a:xfrm>
          <a:prstGeom prst="rect">
            <a:avLst/>
          </a:prstGeom>
          <a:noFill/>
          <a:ln>
            <a:noFill/>
          </a:ln>
        </p:spPr>
        <p:txBody>
          <a:bodyPr anchorCtr="0" anchor="t" bIns="73125" lIns="73125" spcFirstLastPara="1" rIns="73125" wrap="square" tIns="73125">
            <a:noAutofit/>
          </a:bodyPr>
          <a:lstStyle/>
          <a:p>
            <a:pPr indent="0" lvl="0" marL="0" marR="0" rtl="0" algn="ctr">
              <a:lnSpc>
                <a:spcPct val="100000"/>
              </a:lnSpc>
              <a:spcBef>
                <a:spcPts val="0"/>
              </a:spcBef>
              <a:spcAft>
                <a:spcPts val="0"/>
              </a:spcAft>
              <a:buClr>
                <a:srgbClr val="999999"/>
              </a:buClr>
              <a:buSzPts val="900"/>
              <a:buFont typeface="Arial"/>
              <a:buNone/>
            </a:pPr>
            <a:r>
              <a:rPr b="0" i="0" lang="en-US" sz="900" u="none" cap="none" strike="noStrike">
                <a:solidFill>
                  <a:srgbClr val="999999"/>
                </a:solidFill>
                <a:latin typeface="Arial"/>
                <a:ea typeface="Arial"/>
                <a:cs typeface="Arial"/>
                <a:sym typeface="Arial"/>
              </a:rPr>
              <a:t>Stream</a:t>
            </a:r>
            <a:endParaRPr b="0" i="0" sz="1400" u="none" cap="none" strike="noStrike">
              <a:solidFill>
                <a:srgbClr val="000000"/>
              </a:solidFill>
              <a:latin typeface="Arial"/>
              <a:ea typeface="Arial"/>
              <a:cs typeface="Arial"/>
              <a:sym typeface="Arial"/>
            </a:endParaRPr>
          </a:p>
        </p:txBody>
      </p:sp>
      <p:sp>
        <p:nvSpPr>
          <p:cNvPr id="988" name="Google Shape;988;p65"/>
          <p:cNvSpPr/>
          <p:nvPr/>
        </p:nvSpPr>
        <p:spPr>
          <a:xfrm>
            <a:off x="2623273" y="3420957"/>
            <a:ext cx="807455" cy="729702"/>
          </a:xfrm>
          <a:custGeom>
            <a:rect b="b" l="l" r="r" t="t"/>
            <a:pathLst>
              <a:path extrusionOk="0" h="21600" w="21482">
                <a:moveTo>
                  <a:pt x="19401" y="0"/>
                </a:moveTo>
                <a:cubicBezTo>
                  <a:pt x="20630" y="0"/>
                  <a:pt x="21600" y="1081"/>
                  <a:pt x="21471" y="2451"/>
                </a:cubicBezTo>
                <a:lnTo>
                  <a:pt x="21471" y="6031"/>
                </a:lnTo>
                <a:cubicBezTo>
                  <a:pt x="21471" y="7328"/>
                  <a:pt x="20565" y="8409"/>
                  <a:pt x="19337" y="8409"/>
                </a:cubicBezTo>
                <a:lnTo>
                  <a:pt x="17224" y="8409"/>
                </a:lnTo>
                <a:lnTo>
                  <a:pt x="17224" y="12013"/>
                </a:lnTo>
                <a:cubicBezTo>
                  <a:pt x="17224" y="14656"/>
                  <a:pt x="15262" y="16819"/>
                  <a:pt x="12891" y="16819"/>
                </a:cubicBezTo>
                <a:lnTo>
                  <a:pt x="6446" y="16819"/>
                </a:lnTo>
                <a:cubicBezTo>
                  <a:pt x="4074" y="16819"/>
                  <a:pt x="2134" y="14656"/>
                  <a:pt x="2134" y="12013"/>
                </a:cubicBezTo>
                <a:lnTo>
                  <a:pt x="2134" y="0"/>
                </a:lnTo>
                <a:lnTo>
                  <a:pt x="19401" y="0"/>
                </a:lnTo>
                <a:close/>
                <a:moveTo>
                  <a:pt x="19401" y="5983"/>
                </a:moveTo>
                <a:lnTo>
                  <a:pt x="19401" y="2379"/>
                </a:lnTo>
                <a:lnTo>
                  <a:pt x="17289" y="2379"/>
                </a:lnTo>
                <a:lnTo>
                  <a:pt x="17289" y="5983"/>
                </a:lnTo>
                <a:lnTo>
                  <a:pt x="19401" y="5983"/>
                </a:lnTo>
                <a:close/>
                <a:moveTo>
                  <a:pt x="0" y="21600"/>
                </a:moveTo>
                <a:lnTo>
                  <a:pt x="0" y="19245"/>
                </a:lnTo>
                <a:lnTo>
                  <a:pt x="19401" y="19245"/>
                </a:lnTo>
                <a:lnTo>
                  <a:pt x="19401" y="21600"/>
                </a:lnTo>
                <a:lnTo>
                  <a:pt x="0" y="21600"/>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89" name="Google Shape;989;p65"/>
          <p:cNvSpPr/>
          <p:nvPr/>
        </p:nvSpPr>
        <p:spPr>
          <a:xfrm>
            <a:off x="4907681" y="3460358"/>
            <a:ext cx="862218" cy="690282"/>
          </a:xfrm>
          <a:custGeom>
            <a:rect b="b" l="l" r="r" t="t"/>
            <a:pathLst>
              <a:path extrusionOk="0" h="21600" w="21600">
                <a:moveTo>
                  <a:pt x="19403" y="10800"/>
                </a:moveTo>
                <a:cubicBezTo>
                  <a:pt x="19403" y="12321"/>
                  <a:pt x="20380" y="13538"/>
                  <a:pt x="21600" y="13538"/>
                </a:cubicBezTo>
                <a:lnTo>
                  <a:pt x="21600" y="18862"/>
                </a:lnTo>
                <a:cubicBezTo>
                  <a:pt x="21600" y="20383"/>
                  <a:pt x="20624" y="21600"/>
                  <a:pt x="19403" y="21600"/>
                </a:cubicBezTo>
                <a:lnTo>
                  <a:pt x="2197" y="21600"/>
                </a:lnTo>
                <a:cubicBezTo>
                  <a:pt x="976" y="21600"/>
                  <a:pt x="0" y="20383"/>
                  <a:pt x="0" y="18862"/>
                </a:cubicBezTo>
                <a:lnTo>
                  <a:pt x="0" y="13538"/>
                </a:lnTo>
                <a:cubicBezTo>
                  <a:pt x="1220" y="13538"/>
                  <a:pt x="2197" y="12296"/>
                  <a:pt x="2197" y="10800"/>
                </a:cubicBezTo>
                <a:cubicBezTo>
                  <a:pt x="2197" y="9279"/>
                  <a:pt x="1281" y="8087"/>
                  <a:pt x="61" y="8087"/>
                </a:cubicBezTo>
                <a:lnTo>
                  <a:pt x="61" y="2738"/>
                </a:lnTo>
                <a:cubicBezTo>
                  <a:pt x="61" y="1217"/>
                  <a:pt x="976" y="0"/>
                  <a:pt x="2197" y="0"/>
                </a:cubicBezTo>
                <a:lnTo>
                  <a:pt x="19403" y="0"/>
                </a:lnTo>
                <a:cubicBezTo>
                  <a:pt x="20624" y="0"/>
                  <a:pt x="21600" y="1217"/>
                  <a:pt x="21600" y="2738"/>
                </a:cubicBezTo>
                <a:lnTo>
                  <a:pt x="21600" y="8087"/>
                </a:lnTo>
                <a:cubicBezTo>
                  <a:pt x="20380" y="8087"/>
                  <a:pt x="19403" y="9304"/>
                  <a:pt x="19403" y="10800"/>
                </a:cubicBezTo>
                <a:close/>
                <a:moveTo>
                  <a:pt x="14644" y="17239"/>
                </a:moveTo>
                <a:cubicBezTo>
                  <a:pt x="14644" y="17239"/>
                  <a:pt x="13444" y="11738"/>
                  <a:pt x="13505" y="11738"/>
                </a:cubicBezTo>
                <a:lnTo>
                  <a:pt x="17064" y="8163"/>
                </a:lnTo>
                <a:lnTo>
                  <a:pt x="12468" y="7808"/>
                </a:lnTo>
                <a:lnTo>
                  <a:pt x="10800" y="2510"/>
                </a:lnTo>
                <a:lnTo>
                  <a:pt x="9132" y="7808"/>
                </a:lnTo>
                <a:lnTo>
                  <a:pt x="4536" y="8163"/>
                </a:lnTo>
                <a:lnTo>
                  <a:pt x="8095" y="11738"/>
                </a:lnTo>
                <a:lnTo>
                  <a:pt x="6956" y="17239"/>
                </a:lnTo>
                <a:lnTo>
                  <a:pt x="10800" y="14172"/>
                </a:lnTo>
                <a:lnTo>
                  <a:pt x="14644" y="17239"/>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90" name="Google Shape;990;p65"/>
          <p:cNvSpPr/>
          <p:nvPr/>
        </p:nvSpPr>
        <p:spPr>
          <a:xfrm>
            <a:off x="7128924" y="3136972"/>
            <a:ext cx="1074040" cy="1013656"/>
          </a:xfrm>
          <a:custGeom>
            <a:rect b="b" l="l" r="r" t="t"/>
            <a:pathLst>
              <a:path extrusionOk="0" h="21254" w="21553">
                <a:moveTo>
                  <a:pt x="19842" y="8712"/>
                </a:moveTo>
                <a:cubicBezTo>
                  <a:pt x="20900" y="9580"/>
                  <a:pt x="21600" y="10925"/>
                  <a:pt x="21551" y="12457"/>
                </a:cubicBezTo>
                <a:cubicBezTo>
                  <a:pt x="21551" y="13852"/>
                  <a:pt x="20998" y="15095"/>
                  <a:pt x="20070" y="15963"/>
                </a:cubicBezTo>
                <a:cubicBezTo>
                  <a:pt x="19712" y="18687"/>
                  <a:pt x="18751" y="21478"/>
                  <a:pt x="16082" y="21240"/>
                </a:cubicBezTo>
                <a:cubicBezTo>
                  <a:pt x="13136" y="20950"/>
                  <a:pt x="13689" y="18023"/>
                  <a:pt x="13608" y="15538"/>
                </a:cubicBezTo>
                <a:cubicBezTo>
                  <a:pt x="13136" y="15010"/>
                  <a:pt x="12827" y="14329"/>
                  <a:pt x="12631" y="13614"/>
                </a:cubicBezTo>
                <a:cubicBezTo>
                  <a:pt x="11492" y="13274"/>
                  <a:pt x="10287" y="13223"/>
                  <a:pt x="9099" y="13461"/>
                </a:cubicBezTo>
                <a:cubicBezTo>
                  <a:pt x="8920" y="14380"/>
                  <a:pt x="8497" y="15197"/>
                  <a:pt x="7911" y="15827"/>
                </a:cubicBezTo>
                <a:cubicBezTo>
                  <a:pt x="7862" y="18210"/>
                  <a:pt x="8220" y="20984"/>
                  <a:pt x="5420" y="21240"/>
                </a:cubicBezTo>
                <a:cubicBezTo>
                  <a:pt x="2800" y="21478"/>
                  <a:pt x="1791" y="18687"/>
                  <a:pt x="1481" y="15963"/>
                </a:cubicBezTo>
                <a:cubicBezTo>
                  <a:pt x="553" y="15095"/>
                  <a:pt x="0" y="13852"/>
                  <a:pt x="0" y="12457"/>
                </a:cubicBezTo>
                <a:cubicBezTo>
                  <a:pt x="0" y="11163"/>
                  <a:pt x="505" y="9955"/>
                  <a:pt x="1335" y="9104"/>
                </a:cubicBezTo>
                <a:lnTo>
                  <a:pt x="1335" y="7555"/>
                </a:lnTo>
                <a:cubicBezTo>
                  <a:pt x="1335" y="7078"/>
                  <a:pt x="1709" y="6704"/>
                  <a:pt x="2165" y="6704"/>
                </a:cubicBezTo>
                <a:lnTo>
                  <a:pt x="5420" y="6704"/>
                </a:lnTo>
                <a:cubicBezTo>
                  <a:pt x="5876" y="6704"/>
                  <a:pt x="6250" y="7078"/>
                  <a:pt x="6250" y="7555"/>
                </a:cubicBezTo>
                <a:lnTo>
                  <a:pt x="6250" y="7895"/>
                </a:lnTo>
                <a:cubicBezTo>
                  <a:pt x="6706" y="8082"/>
                  <a:pt x="7162" y="8321"/>
                  <a:pt x="7536" y="8661"/>
                </a:cubicBezTo>
                <a:cubicBezTo>
                  <a:pt x="7764" y="8610"/>
                  <a:pt x="7992" y="8576"/>
                  <a:pt x="8220" y="8525"/>
                </a:cubicBezTo>
                <a:cubicBezTo>
                  <a:pt x="8220" y="8048"/>
                  <a:pt x="8594" y="7657"/>
                  <a:pt x="9050" y="7657"/>
                </a:cubicBezTo>
                <a:lnTo>
                  <a:pt x="9652" y="7657"/>
                </a:lnTo>
                <a:cubicBezTo>
                  <a:pt x="9604" y="7469"/>
                  <a:pt x="9604" y="7265"/>
                  <a:pt x="9604" y="7027"/>
                </a:cubicBezTo>
                <a:cubicBezTo>
                  <a:pt x="9652" y="6550"/>
                  <a:pt x="9929" y="5835"/>
                  <a:pt x="10987" y="5359"/>
                </a:cubicBezTo>
                <a:cubicBezTo>
                  <a:pt x="11622" y="5069"/>
                  <a:pt x="11801" y="4491"/>
                  <a:pt x="11801" y="4099"/>
                </a:cubicBezTo>
                <a:cubicBezTo>
                  <a:pt x="11850" y="3333"/>
                  <a:pt x="11394" y="2329"/>
                  <a:pt x="10336" y="1648"/>
                </a:cubicBezTo>
                <a:cubicBezTo>
                  <a:pt x="9929" y="1410"/>
                  <a:pt x="9783" y="882"/>
                  <a:pt x="10011" y="457"/>
                </a:cubicBezTo>
                <a:cubicBezTo>
                  <a:pt x="10255" y="14"/>
                  <a:pt x="10759" y="-122"/>
                  <a:pt x="11166" y="116"/>
                </a:cubicBezTo>
                <a:cubicBezTo>
                  <a:pt x="12631" y="1035"/>
                  <a:pt x="13559" y="2618"/>
                  <a:pt x="13461" y="4201"/>
                </a:cubicBezTo>
                <a:cubicBezTo>
                  <a:pt x="13364" y="5444"/>
                  <a:pt x="12729" y="6414"/>
                  <a:pt x="11622" y="6942"/>
                </a:cubicBezTo>
                <a:cubicBezTo>
                  <a:pt x="11394" y="7027"/>
                  <a:pt x="11296" y="7129"/>
                  <a:pt x="11264" y="7180"/>
                </a:cubicBezTo>
                <a:cubicBezTo>
                  <a:pt x="11296" y="7265"/>
                  <a:pt x="11492" y="7521"/>
                  <a:pt x="11671" y="7657"/>
                </a:cubicBezTo>
                <a:lnTo>
                  <a:pt x="12501" y="7657"/>
                </a:lnTo>
                <a:cubicBezTo>
                  <a:pt x="12957" y="7657"/>
                  <a:pt x="13331" y="8048"/>
                  <a:pt x="13331" y="8525"/>
                </a:cubicBezTo>
                <a:lnTo>
                  <a:pt x="13331" y="8610"/>
                </a:lnTo>
                <a:cubicBezTo>
                  <a:pt x="13608" y="8712"/>
                  <a:pt x="13868" y="8763"/>
                  <a:pt x="14145" y="8865"/>
                </a:cubicBezTo>
                <a:cubicBezTo>
                  <a:pt x="14389" y="8610"/>
                  <a:pt x="14650" y="8423"/>
                  <a:pt x="14926" y="8287"/>
                </a:cubicBezTo>
                <a:lnTo>
                  <a:pt x="14926" y="7555"/>
                </a:lnTo>
                <a:cubicBezTo>
                  <a:pt x="14926" y="7078"/>
                  <a:pt x="15301" y="6704"/>
                  <a:pt x="15756" y="6704"/>
                </a:cubicBezTo>
                <a:lnTo>
                  <a:pt x="19028" y="6704"/>
                </a:lnTo>
                <a:cubicBezTo>
                  <a:pt x="19484" y="6704"/>
                  <a:pt x="19842" y="7078"/>
                  <a:pt x="19842" y="7555"/>
                </a:cubicBezTo>
                <a:lnTo>
                  <a:pt x="19842" y="8712"/>
                </a:lnTo>
                <a:close/>
                <a:moveTo>
                  <a:pt x="16261" y="15197"/>
                </a:moveTo>
                <a:cubicBezTo>
                  <a:pt x="16261" y="15674"/>
                  <a:pt x="16635" y="16065"/>
                  <a:pt x="17091" y="16065"/>
                </a:cubicBezTo>
                <a:cubicBezTo>
                  <a:pt x="17547" y="16065"/>
                  <a:pt x="17921" y="15674"/>
                  <a:pt x="17921" y="15197"/>
                </a:cubicBezTo>
                <a:cubicBezTo>
                  <a:pt x="17921" y="14721"/>
                  <a:pt x="17547" y="14329"/>
                  <a:pt x="17091" y="14329"/>
                </a:cubicBezTo>
                <a:cubicBezTo>
                  <a:pt x="16635" y="14329"/>
                  <a:pt x="16261" y="14721"/>
                  <a:pt x="16261" y="15197"/>
                </a:cubicBezTo>
                <a:close/>
                <a:moveTo>
                  <a:pt x="5648" y="15299"/>
                </a:moveTo>
                <a:cubicBezTo>
                  <a:pt x="5648" y="15248"/>
                  <a:pt x="5648" y="15248"/>
                  <a:pt x="5648" y="15197"/>
                </a:cubicBezTo>
                <a:cubicBezTo>
                  <a:pt x="5616" y="14669"/>
                  <a:pt x="5144" y="14244"/>
                  <a:pt x="4639" y="14244"/>
                </a:cubicBezTo>
                <a:cubicBezTo>
                  <a:pt x="4590" y="14244"/>
                  <a:pt x="4590" y="14244"/>
                  <a:pt x="4558" y="14244"/>
                </a:cubicBezTo>
                <a:cubicBezTo>
                  <a:pt x="4053" y="14278"/>
                  <a:pt x="3630" y="14721"/>
                  <a:pt x="3630" y="15299"/>
                </a:cubicBezTo>
                <a:cubicBezTo>
                  <a:pt x="3630" y="15878"/>
                  <a:pt x="4086" y="16355"/>
                  <a:pt x="4639" y="16355"/>
                </a:cubicBezTo>
                <a:cubicBezTo>
                  <a:pt x="5192" y="16355"/>
                  <a:pt x="5648" y="15878"/>
                  <a:pt x="5648" y="15299"/>
                </a:cubicBezTo>
                <a:close/>
                <a:moveTo>
                  <a:pt x="2946" y="12457"/>
                </a:moveTo>
                <a:cubicBezTo>
                  <a:pt x="2946" y="12406"/>
                  <a:pt x="2897" y="12372"/>
                  <a:pt x="2946" y="12372"/>
                </a:cubicBezTo>
                <a:cubicBezTo>
                  <a:pt x="2897" y="12031"/>
                  <a:pt x="2669" y="11691"/>
                  <a:pt x="2393" y="11555"/>
                </a:cubicBezTo>
                <a:cubicBezTo>
                  <a:pt x="2246" y="11452"/>
                  <a:pt x="2116" y="11401"/>
                  <a:pt x="1937" y="11401"/>
                </a:cubicBezTo>
                <a:cubicBezTo>
                  <a:pt x="1742" y="11401"/>
                  <a:pt x="1563" y="11452"/>
                  <a:pt x="1432" y="11555"/>
                </a:cubicBezTo>
                <a:cubicBezTo>
                  <a:pt x="1107" y="11742"/>
                  <a:pt x="928" y="12082"/>
                  <a:pt x="928" y="12457"/>
                </a:cubicBezTo>
                <a:cubicBezTo>
                  <a:pt x="928" y="12797"/>
                  <a:pt x="1107" y="13138"/>
                  <a:pt x="1384" y="13325"/>
                </a:cubicBezTo>
                <a:cubicBezTo>
                  <a:pt x="1514" y="13461"/>
                  <a:pt x="1709" y="13512"/>
                  <a:pt x="1937" y="13512"/>
                </a:cubicBezTo>
                <a:cubicBezTo>
                  <a:pt x="2490" y="13512"/>
                  <a:pt x="2946" y="13035"/>
                  <a:pt x="2946" y="12457"/>
                </a:cubicBezTo>
                <a:close/>
                <a:moveTo>
                  <a:pt x="8415" y="12457"/>
                </a:moveTo>
                <a:cubicBezTo>
                  <a:pt x="8415" y="11827"/>
                  <a:pt x="7943" y="11350"/>
                  <a:pt x="7406" y="11401"/>
                </a:cubicBezTo>
                <a:cubicBezTo>
                  <a:pt x="6853" y="11401"/>
                  <a:pt x="6381" y="11878"/>
                  <a:pt x="6381" y="12457"/>
                </a:cubicBezTo>
                <a:cubicBezTo>
                  <a:pt x="6381" y="13035"/>
                  <a:pt x="6853" y="13512"/>
                  <a:pt x="7406" y="13512"/>
                </a:cubicBezTo>
                <a:cubicBezTo>
                  <a:pt x="7943" y="13512"/>
                  <a:pt x="8415" y="13035"/>
                  <a:pt x="8415" y="12457"/>
                </a:cubicBezTo>
                <a:close/>
                <a:moveTo>
                  <a:pt x="3630" y="9580"/>
                </a:moveTo>
                <a:cubicBezTo>
                  <a:pt x="3630" y="9767"/>
                  <a:pt x="3679" y="9955"/>
                  <a:pt x="3776" y="10159"/>
                </a:cubicBezTo>
                <a:cubicBezTo>
                  <a:pt x="3809" y="10244"/>
                  <a:pt x="3858" y="10295"/>
                  <a:pt x="3907" y="10346"/>
                </a:cubicBezTo>
                <a:cubicBezTo>
                  <a:pt x="4086" y="10533"/>
                  <a:pt x="4362" y="10687"/>
                  <a:pt x="4639" y="10687"/>
                </a:cubicBezTo>
                <a:cubicBezTo>
                  <a:pt x="5013" y="10687"/>
                  <a:pt x="5339" y="10448"/>
                  <a:pt x="5518" y="10159"/>
                </a:cubicBezTo>
                <a:cubicBezTo>
                  <a:pt x="5616" y="10006"/>
                  <a:pt x="5648" y="9818"/>
                  <a:pt x="5648" y="9631"/>
                </a:cubicBezTo>
                <a:cubicBezTo>
                  <a:pt x="5648" y="9529"/>
                  <a:pt x="5648" y="9427"/>
                  <a:pt x="5648" y="9393"/>
                </a:cubicBezTo>
                <a:cubicBezTo>
                  <a:pt x="5567" y="8899"/>
                  <a:pt x="5144" y="8525"/>
                  <a:pt x="4639" y="8525"/>
                </a:cubicBezTo>
                <a:cubicBezTo>
                  <a:pt x="4086" y="8525"/>
                  <a:pt x="3630" y="9001"/>
                  <a:pt x="3630" y="9580"/>
                </a:cubicBezTo>
                <a:close/>
                <a:moveTo>
                  <a:pt x="16261" y="9478"/>
                </a:moveTo>
                <a:cubicBezTo>
                  <a:pt x="16261" y="9580"/>
                  <a:pt x="16261" y="9631"/>
                  <a:pt x="16310" y="9716"/>
                </a:cubicBezTo>
                <a:cubicBezTo>
                  <a:pt x="16359" y="9869"/>
                  <a:pt x="16456" y="10006"/>
                  <a:pt x="16587" y="10108"/>
                </a:cubicBezTo>
                <a:cubicBezTo>
                  <a:pt x="16717" y="10210"/>
                  <a:pt x="16912" y="10295"/>
                  <a:pt x="17091" y="10295"/>
                </a:cubicBezTo>
                <a:cubicBezTo>
                  <a:pt x="17140" y="10295"/>
                  <a:pt x="17221" y="10295"/>
                  <a:pt x="17270" y="10295"/>
                </a:cubicBezTo>
                <a:cubicBezTo>
                  <a:pt x="17417" y="10295"/>
                  <a:pt x="17498" y="10244"/>
                  <a:pt x="17596" y="10159"/>
                </a:cubicBezTo>
                <a:cubicBezTo>
                  <a:pt x="17775" y="10006"/>
                  <a:pt x="17921" y="9767"/>
                  <a:pt x="17921" y="9478"/>
                </a:cubicBezTo>
                <a:cubicBezTo>
                  <a:pt x="17921" y="9001"/>
                  <a:pt x="17547" y="8610"/>
                  <a:pt x="17091" y="8610"/>
                </a:cubicBezTo>
                <a:cubicBezTo>
                  <a:pt x="16635" y="8610"/>
                  <a:pt x="16261" y="9001"/>
                  <a:pt x="16261" y="9478"/>
                </a:cubicBezTo>
                <a:close/>
                <a:moveTo>
                  <a:pt x="14340" y="11504"/>
                </a:moveTo>
                <a:cubicBezTo>
                  <a:pt x="13868" y="11504"/>
                  <a:pt x="13510" y="11878"/>
                  <a:pt x="13510" y="12372"/>
                </a:cubicBezTo>
                <a:cubicBezTo>
                  <a:pt x="13510" y="12848"/>
                  <a:pt x="13868" y="13223"/>
                  <a:pt x="14340" y="13223"/>
                </a:cubicBezTo>
                <a:cubicBezTo>
                  <a:pt x="14796" y="13223"/>
                  <a:pt x="15154" y="12848"/>
                  <a:pt x="15154" y="12372"/>
                </a:cubicBezTo>
                <a:cubicBezTo>
                  <a:pt x="15154" y="11878"/>
                  <a:pt x="14796" y="11504"/>
                  <a:pt x="14340" y="11504"/>
                </a:cubicBezTo>
                <a:close/>
                <a:moveTo>
                  <a:pt x="20623" y="12321"/>
                </a:moveTo>
                <a:cubicBezTo>
                  <a:pt x="20623" y="12031"/>
                  <a:pt x="20444" y="11742"/>
                  <a:pt x="20216" y="11555"/>
                </a:cubicBezTo>
                <a:cubicBezTo>
                  <a:pt x="20070" y="11504"/>
                  <a:pt x="19940" y="11452"/>
                  <a:pt x="19809" y="11452"/>
                </a:cubicBezTo>
                <a:cubicBezTo>
                  <a:pt x="19337" y="11452"/>
                  <a:pt x="18979" y="11827"/>
                  <a:pt x="18979" y="12321"/>
                </a:cubicBezTo>
                <a:cubicBezTo>
                  <a:pt x="18979" y="12797"/>
                  <a:pt x="19337" y="13172"/>
                  <a:pt x="19809" y="13172"/>
                </a:cubicBezTo>
                <a:cubicBezTo>
                  <a:pt x="19989" y="13172"/>
                  <a:pt x="20119" y="13138"/>
                  <a:pt x="20265" y="13035"/>
                </a:cubicBezTo>
                <a:cubicBezTo>
                  <a:pt x="20493" y="12899"/>
                  <a:pt x="20623" y="12610"/>
                  <a:pt x="20623" y="12321"/>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91" name="Google Shape;991;p65"/>
          <p:cNvSpPr/>
          <p:nvPr/>
        </p:nvSpPr>
        <p:spPr>
          <a:xfrm>
            <a:off x="9608074" y="3299173"/>
            <a:ext cx="729702" cy="851472"/>
          </a:xfrm>
          <a:custGeom>
            <a:rect b="b" l="l" r="r" t="t"/>
            <a:pathLst>
              <a:path extrusionOk="0" h="21600" w="21600">
                <a:moveTo>
                  <a:pt x="10824" y="21600"/>
                </a:moveTo>
                <a:cubicBezTo>
                  <a:pt x="10824" y="16484"/>
                  <a:pt x="15648" y="12358"/>
                  <a:pt x="21600" y="12358"/>
                </a:cubicBezTo>
                <a:cubicBezTo>
                  <a:pt x="21600" y="17474"/>
                  <a:pt x="16800" y="21600"/>
                  <a:pt x="10824" y="21600"/>
                </a:cubicBezTo>
                <a:close/>
                <a:moveTo>
                  <a:pt x="3120" y="9490"/>
                </a:moveTo>
                <a:cubicBezTo>
                  <a:pt x="3120" y="8500"/>
                  <a:pt x="3864" y="7571"/>
                  <a:pt x="4800" y="7159"/>
                </a:cubicBezTo>
                <a:cubicBezTo>
                  <a:pt x="3792" y="6767"/>
                  <a:pt x="3120" y="5880"/>
                  <a:pt x="3120" y="4848"/>
                </a:cubicBezTo>
                <a:cubicBezTo>
                  <a:pt x="3120" y="3445"/>
                  <a:pt x="4464" y="2269"/>
                  <a:pt x="6096" y="2269"/>
                </a:cubicBezTo>
                <a:cubicBezTo>
                  <a:pt x="6696" y="2269"/>
                  <a:pt x="7320" y="2455"/>
                  <a:pt x="7776" y="2744"/>
                </a:cubicBezTo>
                <a:lnTo>
                  <a:pt x="7776" y="2558"/>
                </a:lnTo>
                <a:cubicBezTo>
                  <a:pt x="7776" y="1176"/>
                  <a:pt x="9144" y="0"/>
                  <a:pt x="10776" y="0"/>
                </a:cubicBezTo>
                <a:cubicBezTo>
                  <a:pt x="12384" y="0"/>
                  <a:pt x="13752" y="1176"/>
                  <a:pt x="13752" y="2558"/>
                </a:cubicBezTo>
                <a:lnTo>
                  <a:pt x="13752" y="2744"/>
                </a:lnTo>
                <a:cubicBezTo>
                  <a:pt x="14208" y="2455"/>
                  <a:pt x="14832" y="2269"/>
                  <a:pt x="15432" y="2269"/>
                </a:cubicBezTo>
                <a:cubicBezTo>
                  <a:pt x="17064" y="2269"/>
                  <a:pt x="18408" y="3445"/>
                  <a:pt x="18408" y="4848"/>
                </a:cubicBezTo>
                <a:cubicBezTo>
                  <a:pt x="18408" y="5880"/>
                  <a:pt x="17736" y="6767"/>
                  <a:pt x="16728" y="7159"/>
                </a:cubicBezTo>
                <a:cubicBezTo>
                  <a:pt x="17736" y="7571"/>
                  <a:pt x="18408" y="8458"/>
                  <a:pt x="18408" y="9490"/>
                </a:cubicBezTo>
                <a:cubicBezTo>
                  <a:pt x="18408" y="10893"/>
                  <a:pt x="17064" y="12048"/>
                  <a:pt x="15432" y="12048"/>
                </a:cubicBezTo>
                <a:cubicBezTo>
                  <a:pt x="14832" y="12048"/>
                  <a:pt x="14208" y="11883"/>
                  <a:pt x="13752" y="11594"/>
                </a:cubicBezTo>
                <a:lnTo>
                  <a:pt x="13752" y="11759"/>
                </a:lnTo>
                <a:cubicBezTo>
                  <a:pt x="13752" y="13162"/>
                  <a:pt x="12384" y="14338"/>
                  <a:pt x="10776" y="14338"/>
                </a:cubicBezTo>
                <a:cubicBezTo>
                  <a:pt x="9144" y="14338"/>
                  <a:pt x="7776" y="13162"/>
                  <a:pt x="7776" y="11759"/>
                </a:cubicBezTo>
                <a:lnTo>
                  <a:pt x="7776" y="11594"/>
                </a:lnTo>
                <a:cubicBezTo>
                  <a:pt x="7320" y="11883"/>
                  <a:pt x="6696" y="12048"/>
                  <a:pt x="6096" y="12048"/>
                </a:cubicBezTo>
                <a:cubicBezTo>
                  <a:pt x="4464" y="12048"/>
                  <a:pt x="3120" y="10893"/>
                  <a:pt x="3120" y="9490"/>
                </a:cubicBezTo>
                <a:close/>
                <a:moveTo>
                  <a:pt x="10824" y="4601"/>
                </a:moveTo>
                <a:cubicBezTo>
                  <a:pt x="9144" y="4601"/>
                  <a:pt x="7776" y="5777"/>
                  <a:pt x="7848" y="7159"/>
                </a:cubicBezTo>
                <a:cubicBezTo>
                  <a:pt x="7848" y="8562"/>
                  <a:pt x="9192" y="9738"/>
                  <a:pt x="10824" y="9738"/>
                </a:cubicBezTo>
                <a:cubicBezTo>
                  <a:pt x="12432" y="9738"/>
                  <a:pt x="13824" y="8562"/>
                  <a:pt x="13824" y="7159"/>
                </a:cubicBezTo>
                <a:cubicBezTo>
                  <a:pt x="13824" y="5777"/>
                  <a:pt x="12456" y="4601"/>
                  <a:pt x="10824" y="4601"/>
                </a:cubicBezTo>
                <a:close/>
                <a:moveTo>
                  <a:pt x="0" y="12358"/>
                </a:moveTo>
                <a:cubicBezTo>
                  <a:pt x="5952" y="12358"/>
                  <a:pt x="10824" y="16484"/>
                  <a:pt x="10776" y="21600"/>
                </a:cubicBezTo>
                <a:cubicBezTo>
                  <a:pt x="4800" y="21600"/>
                  <a:pt x="0" y="17474"/>
                  <a:pt x="0" y="1235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92" name="Google Shape;992;p65"/>
          <p:cNvSpPr/>
          <p:nvPr/>
        </p:nvSpPr>
        <p:spPr>
          <a:xfrm>
            <a:off x="11942682" y="3372870"/>
            <a:ext cx="824359" cy="777749"/>
          </a:xfrm>
          <a:custGeom>
            <a:rect b="b" l="l" r="r" t="t"/>
            <a:pathLst>
              <a:path extrusionOk="0" h="20965" w="20564">
                <a:moveTo>
                  <a:pt x="5776" y="11827"/>
                </a:moveTo>
                <a:lnTo>
                  <a:pt x="1249" y="6951"/>
                </a:lnTo>
                <a:cubicBezTo>
                  <a:pt x="-416" y="5180"/>
                  <a:pt x="-416" y="2207"/>
                  <a:pt x="1249" y="414"/>
                </a:cubicBezTo>
                <a:lnTo>
                  <a:pt x="8821" y="8569"/>
                </a:lnTo>
                <a:lnTo>
                  <a:pt x="5776" y="11827"/>
                </a:lnTo>
                <a:close/>
                <a:moveTo>
                  <a:pt x="13064" y="9728"/>
                </a:moveTo>
                <a:cubicBezTo>
                  <a:pt x="13064" y="9728"/>
                  <a:pt x="11501" y="11455"/>
                  <a:pt x="11399" y="11411"/>
                </a:cubicBezTo>
                <a:lnTo>
                  <a:pt x="18789" y="19369"/>
                </a:lnTo>
                <a:lnTo>
                  <a:pt x="17286" y="20965"/>
                </a:lnTo>
                <a:lnTo>
                  <a:pt x="9897" y="13007"/>
                </a:lnTo>
                <a:lnTo>
                  <a:pt x="2507" y="20965"/>
                </a:lnTo>
                <a:lnTo>
                  <a:pt x="1025" y="19369"/>
                </a:lnTo>
                <a:lnTo>
                  <a:pt x="11501" y="8066"/>
                </a:lnTo>
                <a:cubicBezTo>
                  <a:pt x="10770" y="6274"/>
                  <a:pt x="11277" y="3825"/>
                  <a:pt x="13003" y="1967"/>
                </a:cubicBezTo>
                <a:cubicBezTo>
                  <a:pt x="15053" y="-263"/>
                  <a:pt x="18037" y="-635"/>
                  <a:pt x="19580" y="1048"/>
                </a:cubicBezTo>
                <a:cubicBezTo>
                  <a:pt x="21184" y="2776"/>
                  <a:pt x="20778" y="5924"/>
                  <a:pt x="18728" y="8132"/>
                </a:cubicBezTo>
                <a:cubicBezTo>
                  <a:pt x="17002" y="9990"/>
                  <a:pt x="14708" y="10537"/>
                  <a:pt x="13064" y="9728"/>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93" name="Google Shape;993;p65"/>
          <p:cNvSpPr/>
          <p:nvPr/>
        </p:nvSpPr>
        <p:spPr>
          <a:xfrm>
            <a:off x="14405938" y="3420957"/>
            <a:ext cx="670298" cy="729702"/>
          </a:xfrm>
          <a:custGeom>
            <a:rect b="b" l="l" r="r" t="t"/>
            <a:pathLst>
              <a:path extrusionOk="0" h="21600" w="21553">
                <a:moveTo>
                  <a:pt x="20659" y="5088"/>
                </a:moveTo>
                <a:cubicBezTo>
                  <a:pt x="21234" y="5616"/>
                  <a:pt x="21600" y="6360"/>
                  <a:pt x="21548" y="7248"/>
                </a:cubicBezTo>
                <a:lnTo>
                  <a:pt x="21548" y="18624"/>
                </a:lnTo>
                <a:cubicBezTo>
                  <a:pt x="21548" y="20256"/>
                  <a:pt x="20031" y="21600"/>
                  <a:pt x="18279" y="21600"/>
                </a:cubicBezTo>
                <a:cubicBezTo>
                  <a:pt x="16501" y="21600"/>
                  <a:pt x="15036" y="20256"/>
                  <a:pt x="15036" y="18624"/>
                </a:cubicBezTo>
                <a:lnTo>
                  <a:pt x="15036" y="12600"/>
                </a:lnTo>
                <a:lnTo>
                  <a:pt x="13049" y="12600"/>
                </a:lnTo>
                <a:lnTo>
                  <a:pt x="13049" y="21600"/>
                </a:lnTo>
                <a:lnTo>
                  <a:pt x="0" y="21600"/>
                </a:lnTo>
                <a:lnTo>
                  <a:pt x="0" y="2376"/>
                </a:lnTo>
                <a:cubicBezTo>
                  <a:pt x="0" y="1080"/>
                  <a:pt x="1177" y="0"/>
                  <a:pt x="2563" y="0"/>
                </a:cubicBezTo>
                <a:lnTo>
                  <a:pt x="10382" y="0"/>
                </a:lnTo>
                <a:cubicBezTo>
                  <a:pt x="11794" y="0"/>
                  <a:pt x="12970" y="1080"/>
                  <a:pt x="12970" y="2376"/>
                </a:cubicBezTo>
                <a:lnTo>
                  <a:pt x="12970" y="10848"/>
                </a:lnTo>
                <a:lnTo>
                  <a:pt x="14304" y="10848"/>
                </a:lnTo>
                <a:cubicBezTo>
                  <a:pt x="15716" y="10848"/>
                  <a:pt x="16893" y="11928"/>
                  <a:pt x="16893" y="13200"/>
                </a:cubicBezTo>
                <a:lnTo>
                  <a:pt x="16893" y="18624"/>
                </a:lnTo>
                <a:cubicBezTo>
                  <a:pt x="16893" y="19296"/>
                  <a:pt x="17468" y="19848"/>
                  <a:pt x="18227" y="19848"/>
                </a:cubicBezTo>
                <a:cubicBezTo>
                  <a:pt x="18959" y="19848"/>
                  <a:pt x="19534" y="19296"/>
                  <a:pt x="19534" y="18624"/>
                </a:cubicBezTo>
                <a:lnTo>
                  <a:pt x="19534" y="9888"/>
                </a:lnTo>
                <a:cubicBezTo>
                  <a:pt x="19090" y="10104"/>
                  <a:pt x="18671" y="10152"/>
                  <a:pt x="18227" y="10152"/>
                </a:cubicBezTo>
                <a:cubicBezTo>
                  <a:pt x="16448" y="10152"/>
                  <a:pt x="14958" y="8808"/>
                  <a:pt x="14958" y="7176"/>
                </a:cubicBezTo>
                <a:cubicBezTo>
                  <a:pt x="14958" y="5904"/>
                  <a:pt x="15847" y="4824"/>
                  <a:pt x="17102" y="4416"/>
                </a:cubicBezTo>
                <a:lnTo>
                  <a:pt x="14383" y="1896"/>
                </a:lnTo>
                <a:lnTo>
                  <a:pt x="15769" y="624"/>
                </a:lnTo>
                <a:lnTo>
                  <a:pt x="20659" y="5088"/>
                </a:lnTo>
                <a:close/>
                <a:moveTo>
                  <a:pt x="10460" y="8400"/>
                </a:moveTo>
                <a:lnTo>
                  <a:pt x="10460" y="2376"/>
                </a:lnTo>
                <a:lnTo>
                  <a:pt x="2641" y="2376"/>
                </a:lnTo>
                <a:lnTo>
                  <a:pt x="2641" y="8400"/>
                </a:lnTo>
                <a:lnTo>
                  <a:pt x="10460" y="8400"/>
                </a:lnTo>
                <a:close/>
                <a:moveTo>
                  <a:pt x="18279" y="8400"/>
                </a:moveTo>
                <a:cubicBezTo>
                  <a:pt x="19037" y="8400"/>
                  <a:pt x="19613" y="7872"/>
                  <a:pt x="19613" y="7176"/>
                </a:cubicBezTo>
                <a:cubicBezTo>
                  <a:pt x="19613" y="6504"/>
                  <a:pt x="19011" y="5976"/>
                  <a:pt x="18279" y="5976"/>
                </a:cubicBezTo>
                <a:cubicBezTo>
                  <a:pt x="17521" y="5976"/>
                  <a:pt x="16971" y="6504"/>
                  <a:pt x="16971" y="7176"/>
                </a:cubicBezTo>
                <a:cubicBezTo>
                  <a:pt x="16971" y="7872"/>
                  <a:pt x="17547" y="8400"/>
                  <a:pt x="18279" y="8400"/>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94" name="Google Shape;994;p65"/>
          <p:cNvSpPr/>
          <p:nvPr/>
        </p:nvSpPr>
        <p:spPr>
          <a:xfrm>
            <a:off x="16593095" y="3468034"/>
            <a:ext cx="944082" cy="682614"/>
          </a:xfrm>
          <a:custGeom>
            <a:rect b="b" l="l" r="r" t="t"/>
            <a:pathLst>
              <a:path extrusionOk="0" h="21600" w="21600">
                <a:moveTo>
                  <a:pt x="18671" y="5406"/>
                </a:moveTo>
                <a:lnTo>
                  <a:pt x="21600" y="10762"/>
                </a:lnTo>
                <a:lnTo>
                  <a:pt x="21600" y="17552"/>
                </a:lnTo>
                <a:lnTo>
                  <a:pt x="19616" y="17552"/>
                </a:lnTo>
                <a:cubicBezTo>
                  <a:pt x="19616" y="19806"/>
                  <a:pt x="18300" y="21600"/>
                  <a:pt x="16687" y="21600"/>
                </a:cubicBezTo>
                <a:cubicBezTo>
                  <a:pt x="15055" y="21600"/>
                  <a:pt x="13757" y="19806"/>
                  <a:pt x="13757" y="17552"/>
                </a:cubicBezTo>
                <a:lnTo>
                  <a:pt x="7843" y="17552"/>
                </a:lnTo>
                <a:cubicBezTo>
                  <a:pt x="7843" y="19806"/>
                  <a:pt x="6526" y="21600"/>
                  <a:pt x="4913" y="21600"/>
                </a:cubicBezTo>
                <a:cubicBezTo>
                  <a:pt x="3282" y="21600"/>
                  <a:pt x="1984" y="19806"/>
                  <a:pt x="1984" y="17552"/>
                </a:cubicBezTo>
                <a:lnTo>
                  <a:pt x="0" y="17552"/>
                </a:lnTo>
                <a:lnTo>
                  <a:pt x="0" y="2742"/>
                </a:lnTo>
                <a:cubicBezTo>
                  <a:pt x="0" y="1230"/>
                  <a:pt x="890" y="0"/>
                  <a:pt x="1984" y="0"/>
                </a:cubicBezTo>
                <a:lnTo>
                  <a:pt x="15741" y="0"/>
                </a:lnTo>
                <a:lnTo>
                  <a:pt x="15741" y="5406"/>
                </a:lnTo>
                <a:lnTo>
                  <a:pt x="18671" y="5406"/>
                </a:lnTo>
                <a:close/>
                <a:moveTo>
                  <a:pt x="4913" y="19576"/>
                </a:moveTo>
                <a:cubicBezTo>
                  <a:pt x="5748" y="19576"/>
                  <a:pt x="6378" y="18705"/>
                  <a:pt x="6378" y="17552"/>
                </a:cubicBezTo>
                <a:cubicBezTo>
                  <a:pt x="6378" y="16475"/>
                  <a:pt x="5692" y="15527"/>
                  <a:pt x="4913" y="15527"/>
                </a:cubicBezTo>
                <a:cubicBezTo>
                  <a:pt x="4135" y="15527"/>
                  <a:pt x="3449" y="16399"/>
                  <a:pt x="3449" y="17552"/>
                </a:cubicBezTo>
                <a:cubicBezTo>
                  <a:pt x="3449" y="18653"/>
                  <a:pt x="4079" y="19576"/>
                  <a:pt x="4913" y="19576"/>
                </a:cubicBezTo>
                <a:close/>
                <a:moveTo>
                  <a:pt x="18151" y="7431"/>
                </a:moveTo>
                <a:lnTo>
                  <a:pt x="15704" y="7431"/>
                </a:lnTo>
                <a:lnTo>
                  <a:pt x="15704" y="10838"/>
                </a:lnTo>
                <a:lnTo>
                  <a:pt x="20098" y="10838"/>
                </a:lnTo>
                <a:lnTo>
                  <a:pt x="18151" y="7431"/>
                </a:lnTo>
                <a:close/>
                <a:moveTo>
                  <a:pt x="16687" y="19576"/>
                </a:moveTo>
                <a:cubicBezTo>
                  <a:pt x="17521" y="19576"/>
                  <a:pt x="18151" y="18705"/>
                  <a:pt x="18151" y="17552"/>
                </a:cubicBezTo>
                <a:cubicBezTo>
                  <a:pt x="18151" y="16475"/>
                  <a:pt x="17465" y="15527"/>
                  <a:pt x="16687" y="15527"/>
                </a:cubicBezTo>
                <a:cubicBezTo>
                  <a:pt x="15908" y="15527"/>
                  <a:pt x="15222" y="16399"/>
                  <a:pt x="15222" y="17552"/>
                </a:cubicBezTo>
                <a:cubicBezTo>
                  <a:pt x="15222" y="18653"/>
                  <a:pt x="15852" y="19576"/>
                  <a:pt x="16687" y="19576"/>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95" name="Google Shape;995;p65"/>
          <p:cNvSpPr/>
          <p:nvPr/>
        </p:nvSpPr>
        <p:spPr>
          <a:xfrm>
            <a:off x="18787467" y="3420957"/>
            <a:ext cx="729702" cy="729702"/>
          </a:xfrm>
          <a:custGeom>
            <a:rect b="b" l="l" r="r" t="t"/>
            <a:pathLst>
              <a:path extrusionOk="0" h="21600" w="21600">
                <a:moveTo>
                  <a:pt x="19216" y="0"/>
                </a:moveTo>
                <a:cubicBezTo>
                  <a:pt x="20516" y="0"/>
                  <a:pt x="21600" y="1084"/>
                  <a:pt x="21600" y="2360"/>
                </a:cubicBezTo>
                <a:lnTo>
                  <a:pt x="21600" y="19216"/>
                </a:lnTo>
                <a:cubicBezTo>
                  <a:pt x="21600" y="20516"/>
                  <a:pt x="20516" y="21600"/>
                  <a:pt x="19216" y="21600"/>
                </a:cubicBezTo>
                <a:lnTo>
                  <a:pt x="2360" y="21600"/>
                </a:lnTo>
                <a:cubicBezTo>
                  <a:pt x="1084" y="21600"/>
                  <a:pt x="0" y="20516"/>
                  <a:pt x="0" y="19216"/>
                </a:cubicBezTo>
                <a:lnTo>
                  <a:pt x="0" y="2360"/>
                </a:lnTo>
                <a:cubicBezTo>
                  <a:pt x="0" y="1084"/>
                  <a:pt x="1084" y="0"/>
                  <a:pt x="2360" y="0"/>
                </a:cubicBezTo>
                <a:lnTo>
                  <a:pt x="19216" y="0"/>
                </a:lnTo>
                <a:close/>
                <a:moveTo>
                  <a:pt x="18012" y="13244"/>
                </a:moveTo>
                <a:lnTo>
                  <a:pt x="18012" y="8428"/>
                </a:lnTo>
                <a:lnTo>
                  <a:pt x="13172" y="8428"/>
                </a:lnTo>
                <a:lnTo>
                  <a:pt x="13172" y="3588"/>
                </a:lnTo>
                <a:lnTo>
                  <a:pt x="8356" y="3588"/>
                </a:lnTo>
                <a:lnTo>
                  <a:pt x="8356" y="8428"/>
                </a:lnTo>
                <a:lnTo>
                  <a:pt x="3516" y="8428"/>
                </a:lnTo>
                <a:lnTo>
                  <a:pt x="3516" y="13244"/>
                </a:lnTo>
                <a:lnTo>
                  <a:pt x="8356" y="13244"/>
                </a:lnTo>
                <a:lnTo>
                  <a:pt x="8356" y="18060"/>
                </a:lnTo>
                <a:lnTo>
                  <a:pt x="13172" y="18060"/>
                </a:lnTo>
                <a:lnTo>
                  <a:pt x="13172" y="13244"/>
                </a:lnTo>
                <a:lnTo>
                  <a:pt x="18012" y="13244"/>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96" name="Google Shape;996;p65"/>
          <p:cNvSpPr/>
          <p:nvPr/>
        </p:nvSpPr>
        <p:spPr>
          <a:xfrm>
            <a:off x="20933236" y="3374392"/>
            <a:ext cx="776250" cy="776250"/>
          </a:xfrm>
          <a:custGeom>
            <a:rect b="b" l="l" r="r" t="t"/>
            <a:pathLst>
              <a:path extrusionOk="0" h="21600" w="21600">
                <a:moveTo>
                  <a:pt x="19117" y="3645"/>
                </a:moveTo>
                <a:lnTo>
                  <a:pt x="21600" y="10800"/>
                </a:lnTo>
                <a:lnTo>
                  <a:pt x="21600" y="20377"/>
                </a:lnTo>
                <a:cubicBezTo>
                  <a:pt x="21600" y="21079"/>
                  <a:pt x="21036" y="21600"/>
                  <a:pt x="20381" y="21600"/>
                </a:cubicBezTo>
                <a:lnTo>
                  <a:pt x="19185" y="21600"/>
                </a:lnTo>
                <a:cubicBezTo>
                  <a:pt x="18485" y="21600"/>
                  <a:pt x="17966" y="21011"/>
                  <a:pt x="17966" y="20377"/>
                </a:cubicBezTo>
                <a:lnTo>
                  <a:pt x="17966" y="19177"/>
                </a:lnTo>
                <a:lnTo>
                  <a:pt x="3634" y="19177"/>
                </a:lnTo>
                <a:lnTo>
                  <a:pt x="3634" y="20377"/>
                </a:lnTo>
                <a:cubicBezTo>
                  <a:pt x="3634" y="21079"/>
                  <a:pt x="3070" y="21600"/>
                  <a:pt x="2438" y="21600"/>
                </a:cubicBezTo>
                <a:lnTo>
                  <a:pt x="1219" y="21600"/>
                </a:lnTo>
                <a:cubicBezTo>
                  <a:pt x="519" y="21600"/>
                  <a:pt x="0" y="21011"/>
                  <a:pt x="0" y="20377"/>
                </a:cubicBezTo>
                <a:lnTo>
                  <a:pt x="0" y="10800"/>
                </a:lnTo>
                <a:lnTo>
                  <a:pt x="2483" y="3645"/>
                </a:lnTo>
                <a:cubicBezTo>
                  <a:pt x="2754" y="2943"/>
                  <a:pt x="3453" y="2423"/>
                  <a:pt x="4221" y="2423"/>
                </a:cubicBezTo>
                <a:lnTo>
                  <a:pt x="7200" y="2423"/>
                </a:lnTo>
                <a:lnTo>
                  <a:pt x="7200" y="0"/>
                </a:lnTo>
                <a:lnTo>
                  <a:pt x="14400" y="0"/>
                </a:lnTo>
                <a:lnTo>
                  <a:pt x="14400" y="2423"/>
                </a:lnTo>
                <a:lnTo>
                  <a:pt x="17402" y="2423"/>
                </a:lnTo>
                <a:cubicBezTo>
                  <a:pt x="18214" y="2423"/>
                  <a:pt x="18869" y="2943"/>
                  <a:pt x="19117" y="3645"/>
                </a:cubicBezTo>
                <a:close/>
                <a:moveTo>
                  <a:pt x="4266" y="15577"/>
                </a:moveTo>
                <a:cubicBezTo>
                  <a:pt x="5236" y="15577"/>
                  <a:pt x="6049" y="14830"/>
                  <a:pt x="6049" y="13789"/>
                </a:cubicBezTo>
                <a:cubicBezTo>
                  <a:pt x="6049" y="12838"/>
                  <a:pt x="5304" y="12000"/>
                  <a:pt x="4266" y="12000"/>
                </a:cubicBezTo>
                <a:cubicBezTo>
                  <a:pt x="3318" y="12000"/>
                  <a:pt x="2483" y="12770"/>
                  <a:pt x="2483" y="13789"/>
                </a:cubicBezTo>
                <a:cubicBezTo>
                  <a:pt x="2483" y="14762"/>
                  <a:pt x="3250" y="15577"/>
                  <a:pt x="4266" y="15577"/>
                </a:cubicBezTo>
                <a:close/>
                <a:moveTo>
                  <a:pt x="17402" y="15577"/>
                </a:moveTo>
                <a:cubicBezTo>
                  <a:pt x="18350" y="15577"/>
                  <a:pt x="19185" y="14830"/>
                  <a:pt x="19185" y="13789"/>
                </a:cubicBezTo>
                <a:cubicBezTo>
                  <a:pt x="19185" y="12838"/>
                  <a:pt x="18418" y="12000"/>
                  <a:pt x="17402" y="12000"/>
                </a:cubicBezTo>
                <a:cubicBezTo>
                  <a:pt x="16431" y="12000"/>
                  <a:pt x="15619" y="12770"/>
                  <a:pt x="15619" y="13789"/>
                </a:cubicBezTo>
                <a:cubicBezTo>
                  <a:pt x="15619" y="14762"/>
                  <a:pt x="16386" y="15577"/>
                  <a:pt x="17402" y="15577"/>
                </a:cubicBezTo>
                <a:close/>
                <a:moveTo>
                  <a:pt x="2438" y="9577"/>
                </a:moveTo>
                <a:lnTo>
                  <a:pt x="19117" y="9577"/>
                </a:lnTo>
                <a:lnTo>
                  <a:pt x="17334" y="4211"/>
                </a:lnTo>
                <a:lnTo>
                  <a:pt x="4221" y="4211"/>
                </a:lnTo>
                <a:lnTo>
                  <a:pt x="2438" y="957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grpSp>
        <p:nvGrpSpPr>
          <p:cNvPr id="997" name="Google Shape;997;p65"/>
          <p:cNvGrpSpPr/>
          <p:nvPr/>
        </p:nvGrpSpPr>
        <p:grpSpPr>
          <a:xfrm>
            <a:off x="2608592" y="5161522"/>
            <a:ext cx="755892" cy="708283"/>
            <a:chOff x="-1" y="0"/>
            <a:chExt cx="755892" cy="708283"/>
          </a:xfrm>
        </p:grpSpPr>
        <p:sp>
          <p:nvSpPr>
            <p:cNvPr id="998" name="Google Shape;998;p65"/>
            <p:cNvSpPr/>
            <p:nvPr/>
          </p:nvSpPr>
          <p:spPr>
            <a:xfrm>
              <a:off x="189193" y="472195"/>
              <a:ext cx="377946" cy="236088"/>
            </a:xfrm>
            <a:custGeom>
              <a:rect b="b" l="l" r="r" t="t"/>
              <a:pathLst>
                <a:path extrusionOk="0" h="21600" w="21600">
                  <a:moveTo>
                    <a:pt x="0" y="8635"/>
                  </a:moveTo>
                  <a:lnTo>
                    <a:pt x="0" y="21600"/>
                  </a:lnTo>
                  <a:lnTo>
                    <a:pt x="21600" y="21600"/>
                  </a:lnTo>
                  <a:lnTo>
                    <a:pt x="21600" y="0"/>
                  </a:lnTo>
                  <a:lnTo>
                    <a:pt x="0" y="0"/>
                  </a:lnTo>
                  <a:lnTo>
                    <a:pt x="0" y="8635"/>
                  </a:lnTo>
                  <a:close/>
                  <a:moveTo>
                    <a:pt x="2701" y="4322"/>
                  </a:moveTo>
                  <a:lnTo>
                    <a:pt x="18899" y="4322"/>
                  </a:lnTo>
                  <a:lnTo>
                    <a:pt x="18899" y="8635"/>
                  </a:lnTo>
                  <a:lnTo>
                    <a:pt x="2701" y="8635"/>
                  </a:lnTo>
                  <a:lnTo>
                    <a:pt x="2701" y="4322"/>
                  </a:lnTo>
                  <a:close/>
                  <a:moveTo>
                    <a:pt x="2701" y="12957"/>
                  </a:moveTo>
                  <a:lnTo>
                    <a:pt x="18899" y="12957"/>
                  </a:lnTo>
                  <a:lnTo>
                    <a:pt x="18899" y="17278"/>
                  </a:lnTo>
                  <a:lnTo>
                    <a:pt x="2701" y="17278"/>
                  </a:lnTo>
                  <a:lnTo>
                    <a:pt x="2701" y="12957"/>
                  </a:ln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999" name="Google Shape;999;p65"/>
            <p:cNvSpPr/>
            <p:nvPr/>
          </p:nvSpPr>
          <p:spPr>
            <a:xfrm>
              <a:off x="189193" y="0"/>
              <a:ext cx="377946" cy="236088"/>
            </a:xfrm>
            <a:custGeom>
              <a:rect b="b" l="l" r="r" t="t"/>
              <a:pathLst>
                <a:path extrusionOk="0" h="21600" w="21600">
                  <a:moveTo>
                    <a:pt x="21600" y="12965"/>
                  </a:moveTo>
                  <a:lnTo>
                    <a:pt x="21600" y="0"/>
                  </a:lnTo>
                  <a:lnTo>
                    <a:pt x="0" y="0"/>
                  </a:lnTo>
                  <a:lnTo>
                    <a:pt x="0" y="21600"/>
                  </a:lnTo>
                  <a:lnTo>
                    <a:pt x="21600" y="21600"/>
                  </a:lnTo>
                  <a:lnTo>
                    <a:pt x="21600" y="12965"/>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1000" name="Google Shape;1000;p65"/>
            <p:cNvSpPr/>
            <p:nvPr/>
          </p:nvSpPr>
          <p:spPr>
            <a:xfrm>
              <a:off x="-1" y="141698"/>
              <a:ext cx="755892" cy="424926"/>
            </a:xfrm>
            <a:custGeom>
              <a:rect b="b" l="l" r="r" t="t"/>
              <a:pathLst>
                <a:path extrusionOk="0" h="21600" w="21600">
                  <a:moveTo>
                    <a:pt x="18899" y="0"/>
                  </a:moveTo>
                  <a:lnTo>
                    <a:pt x="17549" y="0"/>
                  </a:lnTo>
                  <a:lnTo>
                    <a:pt x="17549" y="7200"/>
                  </a:lnTo>
                  <a:lnTo>
                    <a:pt x="4051" y="7200"/>
                  </a:lnTo>
                  <a:lnTo>
                    <a:pt x="4051" y="0"/>
                  </a:lnTo>
                  <a:lnTo>
                    <a:pt x="2701" y="0"/>
                  </a:lnTo>
                  <a:cubicBezTo>
                    <a:pt x="1350" y="0"/>
                    <a:pt x="0" y="2397"/>
                    <a:pt x="0" y="4798"/>
                  </a:cubicBezTo>
                  <a:lnTo>
                    <a:pt x="0" y="16802"/>
                  </a:lnTo>
                  <a:cubicBezTo>
                    <a:pt x="0" y="19203"/>
                    <a:pt x="1350" y="21600"/>
                    <a:pt x="2701" y="21600"/>
                  </a:cubicBezTo>
                  <a:lnTo>
                    <a:pt x="4051" y="21600"/>
                  </a:lnTo>
                  <a:lnTo>
                    <a:pt x="4051" y="14400"/>
                  </a:lnTo>
                  <a:lnTo>
                    <a:pt x="17549" y="14400"/>
                  </a:lnTo>
                  <a:lnTo>
                    <a:pt x="17549" y="21600"/>
                  </a:lnTo>
                  <a:lnTo>
                    <a:pt x="18899" y="21600"/>
                  </a:lnTo>
                  <a:cubicBezTo>
                    <a:pt x="20250" y="21600"/>
                    <a:pt x="21600" y="19203"/>
                    <a:pt x="21600" y="16802"/>
                  </a:cubicBezTo>
                  <a:lnTo>
                    <a:pt x="21600" y="4798"/>
                  </a:lnTo>
                  <a:cubicBezTo>
                    <a:pt x="21600" y="2397"/>
                    <a:pt x="20250" y="0"/>
                    <a:pt x="18899" y="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grpSp>
      <p:grpSp>
        <p:nvGrpSpPr>
          <p:cNvPr id="1001" name="Google Shape;1001;p65"/>
          <p:cNvGrpSpPr/>
          <p:nvPr/>
        </p:nvGrpSpPr>
        <p:grpSpPr>
          <a:xfrm>
            <a:off x="4931740" y="5183679"/>
            <a:ext cx="823330" cy="664092"/>
            <a:chOff x="0" y="-1"/>
            <a:chExt cx="823330" cy="664092"/>
          </a:xfrm>
        </p:grpSpPr>
        <p:sp>
          <p:nvSpPr>
            <p:cNvPr id="1002" name="Google Shape;1002;p65"/>
            <p:cNvSpPr/>
            <p:nvPr/>
          </p:nvSpPr>
          <p:spPr>
            <a:xfrm>
              <a:off x="0" y="-1"/>
              <a:ext cx="227178" cy="664092"/>
            </a:xfrm>
            <a:custGeom>
              <a:rect b="b" l="l" r="r" t="t"/>
              <a:pathLst>
                <a:path extrusionOk="0" h="21600" w="21600">
                  <a:moveTo>
                    <a:pt x="21490" y="19038"/>
                  </a:moveTo>
                  <a:cubicBezTo>
                    <a:pt x="14111" y="17176"/>
                    <a:pt x="9319" y="14186"/>
                    <a:pt x="9319" y="10814"/>
                  </a:cubicBezTo>
                  <a:cubicBezTo>
                    <a:pt x="9319" y="7429"/>
                    <a:pt x="14160" y="4422"/>
                    <a:pt x="21600" y="2562"/>
                  </a:cubicBezTo>
                  <a:lnTo>
                    <a:pt x="16050" y="0"/>
                  </a:lnTo>
                  <a:cubicBezTo>
                    <a:pt x="14435" y="402"/>
                    <a:pt x="12918" y="848"/>
                    <a:pt x="11473" y="1342"/>
                  </a:cubicBezTo>
                  <a:cubicBezTo>
                    <a:pt x="4077" y="3872"/>
                    <a:pt x="0" y="7234"/>
                    <a:pt x="0" y="10814"/>
                  </a:cubicBezTo>
                  <a:cubicBezTo>
                    <a:pt x="0" y="14394"/>
                    <a:pt x="4077" y="17755"/>
                    <a:pt x="11473" y="20284"/>
                  </a:cubicBezTo>
                  <a:cubicBezTo>
                    <a:pt x="12869" y="20762"/>
                    <a:pt x="14358" y="21202"/>
                    <a:pt x="15924" y="21600"/>
                  </a:cubicBezTo>
                  <a:lnTo>
                    <a:pt x="21490" y="19038"/>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1003" name="Google Shape;1003;p65"/>
            <p:cNvSpPr/>
            <p:nvPr/>
          </p:nvSpPr>
          <p:spPr>
            <a:xfrm>
              <a:off x="598906" y="1783"/>
              <a:ext cx="224424" cy="660096"/>
            </a:xfrm>
            <a:custGeom>
              <a:rect b="b" l="l" r="r" t="t"/>
              <a:pathLst>
                <a:path extrusionOk="0" h="21600" w="21600">
                  <a:moveTo>
                    <a:pt x="10011" y="1291"/>
                  </a:moveTo>
                  <a:cubicBezTo>
                    <a:pt x="8627" y="820"/>
                    <a:pt x="7170" y="389"/>
                    <a:pt x="5620" y="0"/>
                  </a:cubicBezTo>
                  <a:lnTo>
                    <a:pt x="0" y="2576"/>
                  </a:lnTo>
                  <a:cubicBezTo>
                    <a:pt x="7387" y="4447"/>
                    <a:pt x="12190" y="7445"/>
                    <a:pt x="12190" y="10817"/>
                  </a:cubicBezTo>
                  <a:cubicBezTo>
                    <a:pt x="12190" y="14172"/>
                    <a:pt x="7437" y="17151"/>
                    <a:pt x="111" y="19024"/>
                  </a:cubicBezTo>
                  <a:lnTo>
                    <a:pt x="5725" y="21600"/>
                  </a:lnTo>
                  <a:cubicBezTo>
                    <a:pt x="7215" y="21216"/>
                    <a:pt x="8660" y="20795"/>
                    <a:pt x="9994" y="20341"/>
                  </a:cubicBezTo>
                  <a:cubicBezTo>
                    <a:pt x="17476" y="17797"/>
                    <a:pt x="21600" y="14418"/>
                    <a:pt x="21600" y="10817"/>
                  </a:cubicBezTo>
                  <a:cubicBezTo>
                    <a:pt x="21600" y="7216"/>
                    <a:pt x="17492" y="3835"/>
                    <a:pt x="10011" y="1291"/>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1004" name="Google Shape;1004;p65"/>
            <p:cNvSpPr/>
            <p:nvPr/>
          </p:nvSpPr>
          <p:spPr>
            <a:xfrm>
              <a:off x="499809" y="136288"/>
              <a:ext cx="156870" cy="391770"/>
            </a:xfrm>
            <a:custGeom>
              <a:rect b="b" l="l" r="r" t="t"/>
              <a:pathLst>
                <a:path extrusionOk="0" h="21600" w="21600">
                  <a:moveTo>
                    <a:pt x="8141" y="10824"/>
                  </a:moveTo>
                  <a:cubicBezTo>
                    <a:pt x="8141" y="13449"/>
                    <a:pt x="5001" y="15784"/>
                    <a:pt x="151" y="17268"/>
                  </a:cubicBezTo>
                  <a:lnTo>
                    <a:pt x="8165" y="21600"/>
                  </a:lnTo>
                  <a:cubicBezTo>
                    <a:pt x="16305" y="19138"/>
                    <a:pt x="21600" y="15220"/>
                    <a:pt x="21600" y="10824"/>
                  </a:cubicBezTo>
                  <a:cubicBezTo>
                    <a:pt x="21600" y="6399"/>
                    <a:pt x="16266" y="2462"/>
                    <a:pt x="8006" y="0"/>
                  </a:cubicBezTo>
                  <a:lnTo>
                    <a:pt x="0" y="4332"/>
                  </a:lnTo>
                  <a:cubicBezTo>
                    <a:pt x="4929" y="5807"/>
                    <a:pt x="8141" y="8170"/>
                    <a:pt x="8141" y="10824"/>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1005" name="Google Shape;1005;p65"/>
            <p:cNvSpPr/>
            <p:nvPr/>
          </p:nvSpPr>
          <p:spPr>
            <a:xfrm>
              <a:off x="167113" y="134250"/>
              <a:ext cx="159354" cy="395442"/>
            </a:xfrm>
            <a:custGeom>
              <a:rect b="b" l="l" r="r" t="t"/>
              <a:pathLst>
                <a:path extrusionOk="0" h="21600" w="21600">
                  <a:moveTo>
                    <a:pt x="13250" y="10832"/>
                  </a:moveTo>
                  <a:cubicBezTo>
                    <a:pt x="13250" y="8139"/>
                    <a:pt x="16537" y="5753"/>
                    <a:pt x="21600" y="4292"/>
                  </a:cubicBezTo>
                  <a:lnTo>
                    <a:pt x="13711" y="0"/>
                  </a:lnTo>
                  <a:cubicBezTo>
                    <a:pt x="5408" y="2433"/>
                    <a:pt x="0" y="6378"/>
                    <a:pt x="0" y="10822"/>
                  </a:cubicBezTo>
                  <a:cubicBezTo>
                    <a:pt x="0" y="15241"/>
                    <a:pt x="5345" y="19157"/>
                    <a:pt x="13563" y="21600"/>
                  </a:cubicBezTo>
                  <a:lnTo>
                    <a:pt x="21443" y="17305"/>
                  </a:lnTo>
                  <a:cubicBezTo>
                    <a:pt x="16497" y="15853"/>
                    <a:pt x="13250" y="13492"/>
                    <a:pt x="13250" y="10832"/>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1006" name="Google Shape;1006;p65"/>
            <p:cNvSpPr/>
            <p:nvPr/>
          </p:nvSpPr>
          <p:spPr>
            <a:xfrm>
              <a:off x="347727" y="267991"/>
              <a:ext cx="128358" cy="128628"/>
            </a:xfrm>
            <a:custGeom>
              <a:rect b="b" l="l" r="r" t="t"/>
              <a:pathLst>
                <a:path extrusionOk="0" h="21600" w="21600">
                  <a:moveTo>
                    <a:pt x="21600" y="10800"/>
                  </a:moveTo>
                  <a:cubicBezTo>
                    <a:pt x="21600" y="12791"/>
                    <a:pt x="21143" y="14481"/>
                    <a:pt x="20152" y="16200"/>
                  </a:cubicBezTo>
                  <a:cubicBezTo>
                    <a:pt x="19151" y="17919"/>
                    <a:pt x="17917" y="19162"/>
                    <a:pt x="16198" y="20153"/>
                  </a:cubicBezTo>
                  <a:cubicBezTo>
                    <a:pt x="14468" y="21144"/>
                    <a:pt x="12787" y="21600"/>
                    <a:pt x="10805" y="21600"/>
                  </a:cubicBezTo>
                  <a:cubicBezTo>
                    <a:pt x="8813" y="21600"/>
                    <a:pt x="7122" y="21144"/>
                    <a:pt x="5402" y="20153"/>
                  </a:cubicBezTo>
                  <a:cubicBezTo>
                    <a:pt x="3673" y="19162"/>
                    <a:pt x="2439" y="17919"/>
                    <a:pt x="1448" y="16200"/>
                  </a:cubicBezTo>
                  <a:cubicBezTo>
                    <a:pt x="447" y="14481"/>
                    <a:pt x="0" y="12791"/>
                    <a:pt x="0" y="10800"/>
                  </a:cubicBezTo>
                  <a:cubicBezTo>
                    <a:pt x="0" y="8809"/>
                    <a:pt x="447" y="7119"/>
                    <a:pt x="1448" y="5400"/>
                  </a:cubicBezTo>
                  <a:cubicBezTo>
                    <a:pt x="2439" y="3681"/>
                    <a:pt x="3673" y="2438"/>
                    <a:pt x="5402" y="1447"/>
                  </a:cubicBezTo>
                  <a:cubicBezTo>
                    <a:pt x="7122" y="456"/>
                    <a:pt x="8813" y="0"/>
                    <a:pt x="10805" y="0"/>
                  </a:cubicBezTo>
                  <a:cubicBezTo>
                    <a:pt x="12787" y="0"/>
                    <a:pt x="14468" y="456"/>
                    <a:pt x="16198" y="1447"/>
                  </a:cubicBezTo>
                  <a:cubicBezTo>
                    <a:pt x="17917" y="2438"/>
                    <a:pt x="19151" y="3681"/>
                    <a:pt x="20152" y="5400"/>
                  </a:cubicBezTo>
                  <a:cubicBezTo>
                    <a:pt x="21143" y="7119"/>
                    <a:pt x="21600" y="8809"/>
                    <a:pt x="21600" y="108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grpSp>
      <p:grpSp>
        <p:nvGrpSpPr>
          <p:cNvPr id="1007" name="Google Shape;1007;p65"/>
          <p:cNvGrpSpPr/>
          <p:nvPr/>
        </p:nvGrpSpPr>
        <p:grpSpPr>
          <a:xfrm>
            <a:off x="7316852" y="5097753"/>
            <a:ext cx="806843" cy="835917"/>
            <a:chOff x="-5" y="0"/>
            <a:chExt cx="806843" cy="835917"/>
          </a:xfrm>
        </p:grpSpPr>
        <p:sp>
          <p:nvSpPr>
            <p:cNvPr id="1008" name="Google Shape;1008;p65"/>
            <p:cNvSpPr/>
            <p:nvPr/>
          </p:nvSpPr>
          <p:spPr>
            <a:xfrm>
              <a:off x="269052" y="269707"/>
              <a:ext cx="267700" cy="267732"/>
            </a:xfrm>
            <a:custGeom>
              <a:rect b="b" l="l" r="r" t="t"/>
              <a:pathLst>
                <a:path extrusionOk="0" h="21600" w="21567">
                  <a:moveTo>
                    <a:pt x="10783" y="21600"/>
                  </a:moveTo>
                  <a:cubicBezTo>
                    <a:pt x="4834" y="21600"/>
                    <a:pt x="0" y="16753"/>
                    <a:pt x="0" y="10797"/>
                  </a:cubicBezTo>
                  <a:cubicBezTo>
                    <a:pt x="0" y="4847"/>
                    <a:pt x="4841" y="0"/>
                    <a:pt x="10783" y="0"/>
                  </a:cubicBezTo>
                  <a:cubicBezTo>
                    <a:pt x="16726" y="0"/>
                    <a:pt x="21567" y="4847"/>
                    <a:pt x="21567" y="10797"/>
                  </a:cubicBezTo>
                  <a:cubicBezTo>
                    <a:pt x="21600" y="16753"/>
                    <a:pt x="16753" y="21600"/>
                    <a:pt x="10783" y="21600"/>
                  </a:cubicBezTo>
                  <a:close/>
                  <a:moveTo>
                    <a:pt x="10783" y="5837"/>
                  </a:moveTo>
                  <a:cubicBezTo>
                    <a:pt x="8054" y="5837"/>
                    <a:pt x="5830" y="8078"/>
                    <a:pt x="5830" y="10797"/>
                  </a:cubicBezTo>
                  <a:cubicBezTo>
                    <a:pt x="5830" y="13522"/>
                    <a:pt x="8054" y="15763"/>
                    <a:pt x="10783" y="15763"/>
                  </a:cubicBezTo>
                  <a:cubicBezTo>
                    <a:pt x="13506" y="15763"/>
                    <a:pt x="15737" y="13522"/>
                    <a:pt x="15737" y="10797"/>
                  </a:cubicBezTo>
                  <a:cubicBezTo>
                    <a:pt x="15737" y="8078"/>
                    <a:pt x="13532" y="5837"/>
                    <a:pt x="10783" y="5837"/>
                  </a:cubicBezTo>
                  <a:close/>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1009" name="Google Shape;1009;p65"/>
            <p:cNvSpPr/>
            <p:nvPr/>
          </p:nvSpPr>
          <p:spPr>
            <a:xfrm>
              <a:off x="-5" y="0"/>
              <a:ext cx="806843" cy="753138"/>
            </a:xfrm>
            <a:custGeom>
              <a:rect b="b" l="l" r="r" t="t"/>
              <a:pathLst>
                <a:path extrusionOk="0" h="21600" w="21582">
                  <a:moveTo>
                    <a:pt x="5392" y="21600"/>
                  </a:moveTo>
                  <a:lnTo>
                    <a:pt x="6305" y="19905"/>
                  </a:lnTo>
                  <a:cubicBezTo>
                    <a:pt x="3617" y="18238"/>
                    <a:pt x="1807" y="15124"/>
                    <a:pt x="1807" y="11564"/>
                  </a:cubicBezTo>
                  <a:cubicBezTo>
                    <a:pt x="1807" y="6261"/>
                    <a:pt x="5831" y="1941"/>
                    <a:pt x="10782" y="1941"/>
                  </a:cubicBezTo>
                  <a:cubicBezTo>
                    <a:pt x="15736" y="1941"/>
                    <a:pt x="19754" y="6254"/>
                    <a:pt x="19754" y="11564"/>
                  </a:cubicBezTo>
                  <a:cubicBezTo>
                    <a:pt x="19754" y="15112"/>
                    <a:pt x="17956" y="18217"/>
                    <a:pt x="15277" y="19895"/>
                  </a:cubicBezTo>
                  <a:lnTo>
                    <a:pt x="16190" y="21588"/>
                  </a:lnTo>
                  <a:cubicBezTo>
                    <a:pt x="19408" y="19581"/>
                    <a:pt x="21582" y="15845"/>
                    <a:pt x="21582" y="11573"/>
                  </a:cubicBezTo>
                  <a:cubicBezTo>
                    <a:pt x="21582" y="5194"/>
                    <a:pt x="16743" y="0"/>
                    <a:pt x="10793" y="0"/>
                  </a:cubicBezTo>
                  <a:cubicBezTo>
                    <a:pt x="4843" y="0"/>
                    <a:pt x="0" y="5194"/>
                    <a:pt x="0" y="11573"/>
                  </a:cubicBezTo>
                  <a:cubicBezTo>
                    <a:pt x="-18" y="15855"/>
                    <a:pt x="2164" y="19600"/>
                    <a:pt x="5392" y="216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1010" name="Google Shape;1010;p65"/>
            <p:cNvSpPr/>
            <p:nvPr/>
          </p:nvSpPr>
          <p:spPr>
            <a:xfrm>
              <a:off x="135651" y="136306"/>
              <a:ext cx="534222" cy="498582"/>
            </a:xfrm>
            <a:custGeom>
              <a:rect b="b" l="l" r="r" t="t"/>
              <a:pathLst>
                <a:path extrusionOk="0" h="21600" w="21600">
                  <a:moveTo>
                    <a:pt x="5427" y="21600"/>
                  </a:moveTo>
                  <a:lnTo>
                    <a:pt x="6450" y="19694"/>
                  </a:lnTo>
                  <a:cubicBezTo>
                    <a:pt x="3828" y="18066"/>
                    <a:pt x="2056" y="15032"/>
                    <a:pt x="2056" y="11569"/>
                  </a:cubicBezTo>
                  <a:cubicBezTo>
                    <a:pt x="2056" y="6408"/>
                    <a:pt x="5984" y="2192"/>
                    <a:pt x="10815" y="2192"/>
                  </a:cubicBezTo>
                  <a:cubicBezTo>
                    <a:pt x="15649" y="2192"/>
                    <a:pt x="19571" y="6390"/>
                    <a:pt x="19571" y="11569"/>
                  </a:cubicBezTo>
                  <a:cubicBezTo>
                    <a:pt x="19571" y="15032"/>
                    <a:pt x="17815" y="18052"/>
                    <a:pt x="15206" y="19676"/>
                  </a:cubicBezTo>
                  <a:lnTo>
                    <a:pt x="16212" y="21575"/>
                  </a:lnTo>
                  <a:cubicBezTo>
                    <a:pt x="19434" y="19562"/>
                    <a:pt x="21600" y="15835"/>
                    <a:pt x="21600" y="11569"/>
                  </a:cubicBezTo>
                  <a:cubicBezTo>
                    <a:pt x="21600" y="5197"/>
                    <a:pt x="16752" y="0"/>
                    <a:pt x="10802" y="0"/>
                  </a:cubicBezTo>
                  <a:cubicBezTo>
                    <a:pt x="4851" y="0"/>
                    <a:pt x="0" y="5197"/>
                    <a:pt x="0" y="11569"/>
                  </a:cubicBezTo>
                  <a:cubicBezTo>
                    <a:pt x="0" y="15849"/>
                    <a:pt x="2199" y="19594"/>
                    <a:pt x="5427" y="21600"/>
                  </a:cubicBez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sp>
          <p:nvSpPr>
            <p:cNvPr id="1011" name="Google Shape;1011;p65"/>
            <p:cNvSpPr/>
            <p:nvPr/>
          </p:nvSpPr>
          <p:spPr>
            <a:xfrm>
              <a:off x="283954" y="562677"/>
              <a:ext cx="239166" cy="273240"/>
            </a:xfrm>
            <a:custGeom>
              <a:rect b="b" l="l" r="r" t="t"/>
              <a:pathLst>
                <a:path extrusionOk="0" h="21600" w="21600">
                  <a:moveTo>
                    <a:pt x="0" y="21600"/>
                  </a:moveTo>
                  <a:lnTo>
                    <a:pt x="10807" y="0"/>
                  </a:lnTo>
                  <a:lnTo>
                    <a:pt x="21600" y="21600"/>
                  </a:lnTo>
                  <a:lnTo>
                    <a:pt x="0" y="21600"/>
                  </a:lnTo>
                </a:path>
              </a:pathLst>
            </a:custGeom>
            <a:solidFill>
              <a:srgbClr val="B7B7B7"/>
            </a:solidFill>
            <a:ln>
              <a:noFill/>
            </a:ln>
          </p:spPr>
          <p:txBody>
            <a:bodyPr anchorCtr="0" anchor="ctr" bIns="0" lIns="0" spcFirstLastPara="1" rIns="0" wrap="square" tIns="0">
              <a:noAutofit/>
            </a:bodyPr>
            <a:lstStyle/>
            <a:p>
              <a:pPr indent="0" lvl="0" marL="0" marR="0" rtl="0" algn="l">
                <a:lnSpc>
                  <a:spcPct val="93000"/>
                </a:lnSpc>
                <a:spcBef>
                  <a:spcPts val="0"/>
                </a:spcBef>
                <a:spcAft>
                  <a:spcPts val="0"/>
                </a:spcAft>
                <a:buClr>
                  <a:srgbClr val="999999"/>
                </a:buClr>
                <a:buSzPts val="2900"/>
                <a:buFont typeface="Arial"/>
                <a:buNone/>
              </a:pPr>
              <a:r>
                <a:t/>
              </a:r>
              <a:endParaRPr b="0" i="0" sz="2900" u="none" cap="none" strike="noStrike">
                <a:solidFill>
                  <a:srgbClr val="999999"/>
                </a:solidFill>
                <a:latin typeface="Arial"/>
                <a:ea typeface="Arial"/>
                <a:cs typeface="Arial"/>
                <a:sym typeface="Arial"/>
              </a:endParaRPr>
            </a:p>
          </p:txBody>
        </p:sp>
      </p:grpSp>
      <p:pic>
        <p:nvPicPr>
          <p:cNvPr descr="Google Shape;591;p28" id="1012" name="Google Shape;1012;p65"/>
          <p:cNvPicPr preferRelativeResize="0"/>
          <p:nvPr/>
        </p:nvPicPr>
        <p:blipFill rotWithShape="1">
          <a:blip r:embed="rId3">
            <a:alphaModFix/>
          </a:blip>
          <a:srcRect b="0" l="0" r="0" t="0"/>
          <a:stretch/>
        </p:blipFill>
        <p:spPr>
          <a:xfrm>
            <a:off x="2404533" y="7616043"/>
            <a:ext cx="979532" cy="979532"/>
          </a:xfrm>
          <a:prstGeom prst="rect">
            <a:avLst/>
          </a:prstGeom>
          <a:noFill/>
          <a:ln>
            <a:noFill/>
          </a:ln>
        </p:spPr>
      </p:pic>
      <p:pic>
        <p:nvPicPr>
          <p:cNvPr descr="Google Shape;592;p28" id="1013" name="Google Shape;1013;p65"/>
          <p:cNvPicPr preferRelativeResize="0"/>
          <p:nvPr/>
        </p:nvPicPr>
        <p:blipFill rotWithShape="1">
          <a:blip r:embed="rId4">
            <a:alphaModFix/>
          </a:blip>
          <a:srcRect b="0" l="58" r="59" t="0"/>
          <a:stretch/>
        </p:blipFill>
        <p:spPr>
          <a:xfrm>
            <a:off x="4799658" y="7616047"/>
            <a:ext cx="979533" cy="979532"/>
          </a:xfrm>
          <a:prstGeom prst="rect">
            <a:avLst/>
          </a:prstGeom>
          <a:noFill/>
          <a:ln>
            <a:noFill/>
          </a:ln>
        </p:spPr>
      </p:pic>
      <p:pic>
        <p:nvPicPr>
          <p:cNvPr descr="Google Shape;594;p28" id="1014" name="Google Shape;1014;p65"/>
          <p:cNvPicPr preferRelativeResize="0"/>
          <p:nvPr/>
        </p:nvPicPr>
        <p:blipFill rotWithShape="1">
          <a:blip r:embed="rId5">
            <a:alphaModFix/>
          </a:blip>
          <a:srcRect b="0" l="58" r="59" t="0"/>
          <a:stretch/>
        </p:blipFill>
        <p:spPr>
          <a:xfrm>
            <a:off x="7265832" y="7616043"/>
            <a:ext cx="979535" cy="979532"/>
          </a:xfrm>
          <a:prstGeom prst="rect">
            <a:avLst/>
          </a:prstGeom>
          <a:noFill/>
          <a:ln>
            <a:noFill/>
          </a:ln>
        </p:spPr>
      </p:pic>
      <p:sp>
        <p:nvSpPr>
          <p:cNvPr id="1015" name="Google Shape;1015;p65"/>
          <p:cNvSpPr txBox="1"/>
          <p:nvPr/>
        </p:nvSpPr>
        <p:spPr>
          <a:xfrm>
            <a:off x="12171682" y="1472914"/>
            <a:ext cx="11961300" cy="9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4043"/>
              </a:buClr>
              <a:buSzPts val="2800"/>
              <a:buFont typeface="Arial"/>
              <a:buNone/>
            </a:pPr>
            <a:r>
              <a:rPr b="0" i="0" lang="en-US" sz="2800" u="none" cap="none" strike="noStrike">
                <a:solidFill>
                  <a:srgbClr val="3C4043"/>
                </a:solidFill>
                <a:latin typeface="Arial"/>
                <a:ea typeface="Arial"/>
                <a:cs typeface="Arial"/>
                <a:sym typeface="Arial"/>
              </a:rPr>
              <a:t>All icons are vector objects and can </a:t>
            </a:r>
            <a:br>
              <a:rPr b="0" i="0" lang="en-US" sz="2800" u="none" cap="none" strike="noStrike">
                <a:solidFill>
                  <a:srgbClr val="3C4043"/>
                </a:solidFill>
                <a:latin typeface="Arial"/>
                <a:ea typeface="Arial"/>
                <a:cs typeface="Arial"/>
                <a:sym typeface="Arial"/>
              </a:rPr>
            </a:br>
            <a:r>
              <a:rPr b="0" i="0" lang="en-US" sz="2800" u="none" cap="none" strike="noStrike">
                <a:solidFill>
                  <a:srgbClr val="3C4043"/>
                </a:solidFill>
                <a:latin typeface="Arial"/>
                <a:ea typeface="Arial"/>
                <a:cs typeface="Arial"/>
                <a:sym typeface="Arial"/>
              </a:rPr>
              <a:t>be recolored using the fill menu.</a:t>
            </a:r>
            <a:endParaRPr b="0" i="0" sz="1400" u="none" cap="none" strike="noStrike">
              <a:solidFill>
                <a:srgbClr val="000000"/>
              </a:solidFill>
              <a:latin typeface="Arial"/>
              <a:ea typeface="Arial"/>
              <a:cs typeface="Arial"/>
              <a:sym typeface="Arial"/>
            </a:endParaRPr>
          </a:p>
        </p:txBody>
      </p:sp>
      <p:pic>
        <p:nvPicPr>
          <p:cNvPr descr="Image" id="1016" name="Google Shape;1016;p65"/>
          <p:cNvPicPr preferRelativeResize="0"/>
          <p:nvPr/>
        </p:nvPicPr>
        <p:blipFill rotWithShape="1">
          <a:blip r:embed="rId6">
            <a:alphaModFix/>
          </a:blip>
          <a:srcRect b="0" l="0" r="0" t="0"/>
          <a:stretch/>
        </p:blipFill>
        <p:spPr>
          <a:xfrm>
            <a:off x="18290602" y="1217661"/>
            <a:ext cx="3788906" cy="1424907"/>
          </a:xfrm>
          <a:prstGeom prst="rect">
            <a:avLst/>
          </a:prstGeom>
          <a:noFill/>
          <a:ln>
            <a:noFill/>
          </a:ln>
          <a:effectLst>
            <a:outerShdw blurRad="190500" rotWithShape="0" dir="5400000" dist="25400">
              <a:srgbClr val="000000">
                <a:alpha val="29411"/>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6"/>
          <p:cNvSpPr txBox="1"/>
          <p:nvPr/>
        </p:nvSpPr>
        <p:spPr>
          <a:xfrm>
            <a:off x="2269066" y="1551516"/>
            <a:ext cx="1786500" cy="96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Flags</a:t>
            </a:r>
            <a:endParaRPr b="0" i="0" sz="1400" u="none" cap="none" strike="noStrike">
              <a:solidFill>
                <a:schemeClr val="dk1"/>
              </a:solidFill>
              <a:latin typeface="Arial"/>
              <a:ea typeface="Arial"/>
              <a:cs typeface="Arial"/>
              <a:sym typeface="Arial"/>
            </a:endParaRPr>
          </a:p>
        </p:txBody>
      </p:sp>
      <p:sp>
        <p:nvSpPr>
          <p:cNvPr id="1022" name="Google Shape;1022;p66"/>
          <p:cNvSpPr txBox="1"/>
          <p:nvPr/>
        </p:nvSpPr>
        <p:spPr>
          <a:xfrm>
            <a:off x="2181087" y="3399904"/>
            <a:ext cx="2464500" cy="678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999999"/>
              </a:buClr>
              <a:buSzPts val="1500"/>
              <a:buFont typeface="Arial"/>
              <a:buNone/>
            </a:pPr>
            <a:r>
              <a:rPr b="0" i="0" lang="en-US" sz="1500" u="none" cap="none" strike="noStrike">
                <a:solidFill>
                  <a:srgbClr val="999999"/>
                </a:solidFill>
                <a:latin typeface="Arial"/>
                <a:ea typeface="Arial"/>
                <a:cs typeface="Arial"/>
                <a:sym typeface="Arial"/>
              </a:rPr>
              <a:t>Americas</a:t>
            </a:r>
            <a:endParaRPr b="0" i="0" sz="1400" u="none" cap="none" strike="noStrike">
              <a:solidFill>
                <a:srgbClr val="000000"/>
              </a:solidFill>
              <a:latin typeface="Arial"/>
              <a:ea typeface="Arial"/>
              <a:cs typeface="Arial"/>
              <a:sym typeface="Arial"/>
            </a:endParaRPr>
          </a:p>
        </p:txBody>
      </p:sp>
      <p:sp>
        <p:nvSpPr>
          <p:cNvPr id="1023" name="Google Shape;1023;p66"/>
          <p:cNvSpPr txBox="1"/>
          <p:nvPr/>
        </p:nvSpPr>
        <p:spPr>
          <a:xfrm>
            <a:off x="10336623" y="3399904"/>
            <a:ext cx="1730400" cy="678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999999"/>
              </a:buClr>
              <a:buSzPts val="1500"/>
              <a:buFont typeface="Arial"/>
              <a:buNone/>
            </a:pPr>
            <a:r>
              <a:rPr b="0" i="0" lang="en-US" sz="1500" u="none" cap="none" strike="noStrike">
                <a:solidFill>
                  <a:srgbClr val="999999"/>
                </a:solidFill>
                <a:latin typeface="Arial"/>
                <a:ea typeface="Arial"/>
                <a:cs typeface="Arial"/>
                <a:sym typeface="Arial"/>
              </a:rPr>
              <a:t>APAC</a:t>
            </a:r>
            <a:endParaRPr b="0" i="0" sz="1400" u="none" cap="none" strike="noStrike">
              <a:solidFill>
                <a:srgbClr val="000000"/>
              </a:solidFill>
              <a:latin typeface="Arial"/>
              <a:ea typeface="Arial"/>
              <a:cs typeface="Arial"/>
              <a:sym typeface="Arial"/>
            </a:endParaRPr>
          </a:p>
        </p:txBody>
      </p:sp>
      <p:sp>
        <p:nvSpPr>
          <p:cNvPr id="1024" name="Google Shape;1024;p66"/>
          <p:cNvSpPr txBox="1"/>
          <p:nvPr/>
        </p:nvSpPr>
        <p:spPr>
          <a:xfrm>
            <a:off x="17262653" y="3399904"/>
            <a:ext cx="1893300" cy="6783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999999"/>
              </a:buClr>
              <a:buSzPts val="1500"/>
              <a:buFont typeface="Arial"/>
              <a:buNone/>
            </a:pPr>
            <a:r>
              <a:rPr b="0" i="0" lang="en-US" sz="1500" u="none" cap="none" strike="noStrike">
                <a:solidFill>
                  <a:srgbClr val="999999"/>
                </a:solidFill>
                <a:latin typeface="Arial"/>
                <a:ea typeface="Arial"/>
                <a:cs typeface="Arial"/>
                <a:sym typeface="Arial"/>
              </a:rPr>
              <a:t>EMEA</a:t>
            </a:r>
            <a:endParaRPr b="0" i="0" sz="1400" u="none" cap="none" strike="noStrike">
              <a:solidFill>
                <a:srgbClr val="000000"/>
              </a:solidFill>
              <a:latin typeface="Arial"/>
              <a:ea typeface="Arial"/>
              <a:cs typeface="Arial"/>
              <a:sym typeface="Arial"/>
            </a:endParaRPr>
          </a:p>
        </p:txBody>
      </p:sp>
      <p:sp>
        <p:nvSpPr>
          <p:cNvPr id="1025" name="Google Shape;1025;p66"/>
          <p:cNvSpPr txBox="1"/>
          <p:nvPr/>
        </p:nvSpPr>
        <p:spPr>
          <a:xfrm>
            <a:off x="2317578"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US</a:t>
            </a:r>
            <a:endParaRPr b="0" i="0" sz="1400" u="none" cap="none" strike="noStrike">
              <a:solidFill>
                <a:srgbClr val="000000"/>
              </a:solidFill>
              <a:latin typeface="Arial"/>
              <a:ea typeface="Arial"/>
              <a:cs typeface="Arial"/>
              <a:sym typeface="Arial"/>
            </a:endParaRPr>
          </a:p>
        </p:txBody>
      </p:sp>
      <p:sp>
        <p:nvSpPr>
          <p:cNvPr id="1026" name="Google Shape;1026;p66"/>
          <p:cNvSpPr txBox="1"/>
          <p:nvPr/>
        </p:nvSpPr>
        <p:spPr>
          <a:xfrm>
            <a:off x="3391075"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MX</a:t>
            </a:r>
            <a:endParaRPr b="0" i="0" sz="1400" u="none" cap="none" strike="noStrike">
              <a:solidFill>
                <a:srgbClr val="000000"/>
              </a:solidFill>
              <a:latin typeface="Arial"/>
              <a:ea typeface="Arial"/>
              <a:cs typeface="Arial"/>
              <a:sym typeface="Arial"/>
            </a:endParaRPr>
          </a:p>
        </p:txBody>
      </p:sp>
      <p:sp>
        <p:nvSpPr>
          <p:cNvPr id="1027" name="Google Shape;1027;p66"/>
          <p:cNvSpPr txBox="1"/>
          <p:nvPr/>
        </p:nvSpPr>
        <p:spPr>
          <a:xfrm>
            <a:off x="4414458" y="5508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CA</a:t>
            </a:r>
            <a:endParaRPr b="0" i="0" sz="1400" u="none" cap="none" strike="noStrike">
              <a:solidFill>
                <a:srgbClr val="000000"/>
              </a:solidFill>
              <a:latin typeface="Arial"/>
              <a:ea typeface="Arial"/>
              <a:cs typeface="Arial"/>
              <a:sym typeface="Arial"/>
            </a:endParaRPr>
          </a:p>
        </p:txBody>
      </p:sp>
      <p:sp>
        <p:nvSpPr>
          <p:cNvPr id="1028" name="Google Shape;1028;p66"/>
          <p:cNvSpPr txBox="1"/>
          <p:nvPr/>
        </p:nvSpPr>
        <p:spPr>
          <a:xfrm>
            <a:off x="5479594"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AR</a:t>
            </a:r>
            <a:endParaRPr b="0" i="0" sz="1400" u="none" cap="none" strike="noStrike">
              <a:solidFill>
                <a:srgbClr val="000000"/>
              </a:solidFill>
              <a:latin typeface="Arial"/>
              <a:ea typeface="Arial"/>
              <a:cs typeface="Arial"/>
              <a:sym typeface="Arial"/>
            </a:endParaRPr>
          </a:p>
        </p:txBody>
      </p:sp>
      <p:sp>
        <p:nvSpPr>
          <p:cNvPr id="1029" name="Google Shape;1029;p66"/>
          <p:cNvSpPr txBox="1"/>
          <p:nvPr/>
        </p:nvSpPr>
        <p:spPr>
          <a:xfrm>
            <a:off x="10421345"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AU</a:t>
            </a:r>
            <a:endParaRPr b="0" i="0" sz="1400" u="none" cap="none" strike="noStrike">
              <a:solidFill>
                <a:srgbClr val="000000"/>
              </a:solidFill>
              <a:latin typeface="Arial"/>
              <a:ea typeface="Arial"/>
              <a:cs typeface="Arial"/>
              <a:sym typeface="Arial"/>
            </a:endParaRPr>
          </a:p>
        </p:txBody>
      </p:sp>
      <p:sp>
        <p:nvSpPr>
          <p:cNvPr id="1030" name="Google Shape;1030;p66"/>
          <p:cNvSpPr txBox="1"/>
          <p:nvPr/>
        </p:nvSpPr>
        <p:spPr>
          <a:xfrm>
            <a:off x="17310434"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AT</a:t>
            </a:r>
            <a:endParaRPr b="0" i="0" sz="1400" u="none" cap="none" strike="noStrike">
              <a:solidFill>
                <a:srgbClr val="000000"/>
              </a:solidFill>
              <a:latin typeface="Arial"/>
              <a:ea typeface="Arial"/>
              <a:cs typeface="Arial"/>
              <a:sym typeface="Arial"/>
            </a:endParaRPr>
          </a:p>
        </p:txBody>
      </p:sp>
      <p:sp>
        <p:nvSpPr>
          <p:cNvPr id="1031" name="Google Shape;1031;p66"/>
          <p:cNvSpPr txBox="1"/>
          <p:nvPr/>
        </p:nvSpPr>
        <p:spPr>
          <a:xfrm>
            <a:off x="18304436"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BE</a:t>
            </a:r>
            <a:endParaRPr b="0" i="0" sz="1400" u="none" cap="none" strike="noStrike">
              <a:solidFill>
                <a:srgbClr val="000000"/>
              </a:solidFill>
              <a:latin typeface="Arial"/>
              <a:ea typeface="Arial"/>
              <a:cs typeface="Arial"/>
              <a:sym typeface="Arial"/>
            </a:endParaRPr>
          </a:p>
        </p:txBody>
      </p:sp>
      <p:sp>
        <p:nvSpPr>
          <p:cNvPr id="1032" name="Google Shape;1032;p66"/>
          <p:cNvSpPr txBox="1"/>
          <p:nvPr/>
        </p:nvSpPr>
        <p:spPr>
          <a:xfrm>
            <a:off x="19298439" y="5508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CH</a:t>
            </a:r>
            <a:endParaRPr b="0" i="0" sz="1400" u="none" cap="none" strike="noStrike">
              <a:solidFill>
                <a:srgbClr val="000000"/>
              </a:solidFill>
              <a:latin typeface="Arial"/>
              <a:ea typeface="Arial"/>
              <a:cs typeface="Arial"/>
              <a:sym typeface="Arial"/>
            </a:endParaRPr>
          </a:p>
        </p:txBody>
      </p:sp>
      <p:sp>
        <p:nvSpPr>
          <p:cNvPr id="1033" name="Google Shape;1033;p66"/>
          <p:cNvSpPr txBox="1"/>
          <p:nvPr/>
        </p:nvSpPr>
        <p:spPr>
          <a:xfrm>
            <a:off x="20354338"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DE</a:t>
            </a:r>
            <a:endParaRPr b="0" i="0" sz="1400" u="none" cap="none" strike="noStrike">
              <a:solidFill>
                <a:srgbClr val="000000"/>
              </a:solidFill>
              <a:latin typeface="Arial"/>
              <a:ea typeface="Arial"/>
              <a:cs typeface="Arial"/>
              <a:sym typeface="Arial"/>
            </a:endParaRPr>
          </a:p>
        </p:txBody>
      </p:sp>
      <p:sp>
        <p:nvSpPr>
          <p:cNvPr id="1034" name="Google Shape;1034;p66"/>
          <p:cNvSpPr txBox="1"/>
          <p:nvPr/>
        </p:nvSpPr>
        <p:spPr>
          <a:xfrm>
            <a:off x="21348341" y="5508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ES</a:t>
            </a:r>
            <a:endParaRPr b="0" i="0" sz="1400" u="none" cap="none" strike="noStrike">
              <a:solidFill>
                <a:srgbClr val="000000"/>
              </a:solidFill>
              <a:latin typeface="Arial"/>
              <a:ea typeface="Arial"/>
              <a:cs typeface="Arial"/>
              <a:sym typeface="Arial"/>
            </a:endParaRPr>
          </a:p>
        </p:txBody>
      </p:sp>
      <p:sp>
        <p:nvSpPr>
          <p:cNvPr id="1035" name="Google Shape;1035;p66"/>
          <p:cNvSpPr txBox="1"/>
          <p:nvPr/>
        </p:nvSpPr>
        <p:spPr>
          <a:xfrm>
            <a:off x="18367606"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GB</a:t>
            </a:r>
            <a:endParaRPr b="0" i="0" sz="1400" u="none" cap="none" strike="noStrike">
              <a:solidFill>
                <a:srgbClr val="000000"/>
              </a:solidFill>
              <a:latin typeface="Arial"/>
              <a:ea typeface="Arial"/>
              <a:cs typeface="Arial"/>
              <a:sym typeface="Arial"/>
            </a:endParaRPr>
          </a:p>
        </p:txBody>
      </p:sp>
      <p:sp>
        <p:nvSpPr>
          <p:cNvPr id="1036" name="Google Shape;1036;p66"/>
          <p:cNvSpPr txBox="1"/>
          <p:nvPr/>
        </p:nvSpPr>
        <p:spPr>
          <a:xfrm>
            <a:off x="19265664"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IE</a:t>
            </a:r>
            <a:endParaRPr b="0" i="0" sz="1400" u="none" cap="none" strike="noStrike">
              <a:solidFill>
                <a:srgbClr val="000000"/>
              </a:solidFill>
              <a:latin typeface="Arial"/>
              <a:ea typeface="Arial"/>
              <a:cs typeface="Arial"/>
              <a:sym typeface="Arial"/>
            </a:endParaRPr>
          </a:p>
        </p:txBody>
      </p:sp>
      <p:sp>
        <p:nvSpPr>
          <p:cNvPr id="1037" name="Google Shape;1037;p66"/>
          <p:cNvSpPr txBox="1"/>
          <p:nvPr/>
        </p:nvSpPr>
        <p:spPr>
          <a:xfrm>
            <a:off x="20163719" y="7211861"/>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IT</a:t>
            </a:r>
            <a:endParaRPr b="0" i="0" sz="1400" u="none" cap="none" strike="noStrike">
              <a:solidFill>
                <a:srgbClr val="000000"/>
              </a:solidFill>
              <a:latin typeface="Arial"/>
              <a:ea typeface="Arial"/>
              <a:cs typeface="Arial"/>
              <a:sym typeface="Arial"/>
            </a:endParaRPr>
          </a:p>
        </p:txBody>
      </p:sp>
      <p:sp>
        <p:nvSpPr>
          <p:cNvPr id="1038" name="Google Shape;1038;p66"/>
          <p:cNvSpPr txBox="1"/>
          <p:nvPr/>
        </p:nvSpPr>
        <p:spPr>
          <a:xfrm>
            <a:off x="21123673"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NL</a:t>
            </a:r>
            <a:endParaRPr b="0" i="0" sz="1400" u="none" cap="none" strike="noStrike">
              <a:solidFill>
                <a:srgbClr val="000000"/>
              </a:solidFill>
              <a:latin typeface="Arial"/>
              <a:ea typeface="Arial"/>
              <a:cs typeface="Arial"/>
              <a:sym typeface="Arial"/>
            </a:endParaRPr>
          </a:p>
        </p:txBody>
      </p:sp>
      <p:sp>
        <p:nvSpPr>
          <p:cNvPr id="1039" name="Google Shape;1039;p66"/>
          <p:cNvSpPr txBox="1"/>
          <p:nvPr/>
        </p:nvSpPr>
        <p:spPr>
          <a:xfrm>
            <a:off x="6548857"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BO</a:t>
            </a:r>
            <a:endParaRPr b="0" i="0" sz="1400" u="none" cap="none" strike="noStrike">
              <a:solidFill>
                <a:srgbClr val="000000"/>
              </a:solidFill>
              <a:latin typeface="Arial"/>
              <a:ea typeface="Arial"/>
              <a:cs typeface="Arial"/>
              <a:sym typeface="Arial"/>
            </a:endParaRPr>
          </a:p>
        </p:txBody>
      </p:sp>
      <p:sp>
        <p:nvSpPr>
          <p:cNvPr id="1040" name="Google Shape;1040;p66"/>
          <p:cNvSpPr txBox="1"/>
          <p:nvPr/>
        </p:nvSpPr>
        <p:spPr>
          <a:xfrm>
            <a:off x="7599002"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BR</a:t>
            </a:r>
            <a:endParaRPr b="0" i="0" sz="1400" u="none" cap="none" strike="noStrike">
              <a:solidFill>
                <a:srgbClr val="000000"/>
              </a:solidFill>
              <a:latin typeface="Arial"/>
              <a:ea typeface="Arial"/>
              <a:cs typeface="Arial"/>
              <a:sym typeface="Arial"/>
            </a:endParaRPr>
          </a:p>
        </p:txBody>
      </p:sp>
      <p:sp>
        <p:nvSpPr>
          <p:cNvPr id="1041" name="Google Shape;1041;p66"/>
          <p:cNvSpPr txBox="1"/>
          <p:nvPr/>
        </p:nvSpPr>
        <p:spPr>
          <a:xfrm>
            <a:off x="2331491"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CL</a:t>
            </a:r>
            <a:endParaRPr b="0" i="0" sz="1400" u="none" cap="none" strike="noStrike">
              <a:solidFill>
                <a:srgbClr val="000000"/>
              </a:solidFill>
              <a:latin typeface="Arial"/>
              <a:ea typeface="Arial"/>
              <a:cs typeface="Arial"/>
              <a:sym typeface="Arial"/>
            </a:endParaRPr>
          </a:p>
        </p:txBody>
      </p:sp>
      <p:sp>
        <p:nvSpPr>
          <p:cNvPr id="1042" name="Google Shape;1042;p66"/>
          <p:cNvSpPr txBox="1"/>
          <p:nvPr/>
        </p:nvSpPr>
        <p:spPr>
          <a:xfrm>
            <a:off x="3391075"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CO</a:t>
            </a:r>
            <a:endParaRPr b="0" i="0" sz="1400" u="none" cap="none" strike="noStrike">
              <a:solidFill>
                <a:srgbClr val="000000"/>
              </a:solidFill>
              <a:latin typeface="Arial"/>
              <a:ea typeface="Arial"/>
              <a:cs typeface="Arial"/>
              <a:sym typeface="Arial"/>
            </a:endParaRPr>
          </a:p>
        </p:txBody>
      </p:sp>
      <p:sp>
        <p:nvSpPr>
          <p:cNvPr id="1043" name="Google Shape;1043;p66"/>
          <p:cNvSpPr txBox="1"/>
          <p:nvPr/>
        </p:nvSpPr>
        <p:spPr>
          <a:xfrm>
            <a:off x="4414458" y="7180591"/>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CR</a:t>
            </a:r>
            <a:endParaRPr b="0" i="0" sz="1400" u="none" cap="none" strike="noStrike">
              <a:solidFill>
                <a:srgbClr val="000000"/>
              </a:solidFill>
              <a:latin typeface="Arial"/>
              <a:ea typeface="Arial"/>
              <a:cs typeface="Arial"/>
              <a:sym typeface="Arial"/>
            </a:endParaRPr>
          </a:p>
        </p:txBody>
      </p:sp>
      <p:sp>
        <p:nvSpPr>
          <p:cNvPr id="1044" name="Google Shape;1044;p66"/>
          <p:cNvSpPr txBox="1"/>
          <p:nvPr/>
        </p:nvSpPr>
        <p:spPr>
          <a:xfrm>
            <a:off x="5493506"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EC</a:t>
            </a:r>
            <a:endParaRPr b="0" i="0" sz="1400" u="none" cap="none" strike="noStrike">
              <a:solidFill>
                <a:srgbClr val="000000"/>
              </a:solidFill>
              <a:latin typeface="Arial"/>
              <a:ea typeface="Arial"/>
              <a:cs typeface="Arial"/>
              <a:sym typeface="Arial"/>
            </a:endParaRPr>
          </a:p>
        </p:txBody>
      </p:sp>
      <p:pic>
        <p:nvPicPr>
          <p:cNvPr descr="Google Shape;647;p29" id="1045" name="Google Shape;1045;p66"/>
          <p:cNvPicPr preferRelativeResize="0"/>
          <p:nvPr/>
        </p:nvPicPr>
        <p:blipFill rotWithShape="1">
          <a:blip r:embed="rId3">
            <a:alphaModFix/>
          </a:blip>
          <a:srcRect b="0" l="0" r="0" t="0"/>
          <a:stretch/>
        </p:blipFill>
        <p:spPr>
          <a:xfrm>
            <a:off x="3397325" y="6460042"/>
            <a:ext cx="687650" cy="687669"/>
          </a:xfrm>
          <a:prstGeom prst="rect">
            <a:avLst/>
          </a:prstGeom>
          <a:noFill/>
          <a:ln>
            <a:noFill/>
          </a:ln>
        </p:spPr>
      </p:pic>
      <p:pic>
        <p:nvPicPr>
          <p:cNvPr descr="Google Shape;648;p29" id="1046" name="Google Shape;1046;p66"/>
          <p:cNvPicPr preferRelativeResize="0"/>
          <p:nvPr/>
        </p:nvPicPr>
        <p:blipFill rotWithShape="1">
          <a:blip r:embed="rId4">
            <a:alphaModFix/>
          </a:blip>
          <a:srcRect b="0" l="0" r="0" t="0"/>
          <a:stretch/>
        </p:blipFill>
        <p:spPr>
          <a:xfrm>
            <a:off x="4450038" y="6460042"/>
            <a:ext cx="687650" cy="687669"/>
          </a:xfrm>
          <a:prstGeom prst="rect">
            <a:avLst/>
          </a:prstGeom>
          <a:noFill/>
          <a:ln>
            <a:noFill/>
          </a:ln>
        </p:spPr>
      </p:pic>
      <p:pic>
        <p:nvPicPr>
          <p:cNvPr descr="Google Shape;649;p29" id="1047" name="Google Shape;1047;p66"/>
          <p:cNvPicPr preferRelativeResize="0"/>
          <p:nvPr/>
        </p:nvPicPr>
        <p:blipFill rotWithShape="1">
          <a:blip r:embed="rId5">
            <a:alphaModFix/>
          </a:blip>
          <a:srcRect b="0" l="0" r="0" t="0"/>
          <a:stretch/>
        </p:blipFill>
        <p:spPr>
          <a:xfrm>
            <a:off x="5502750" y="6460042"/>
            <a:ext cx="687650" cy="687669"/>
          </a:xfrm>
          <a:prstGeom prst="rect">
            <a:avLst/>
          </a:prstGeom>
          <a:noFill/>
          <a:ln>
            <a:noFill/>
          </a:ln>
        </p:spPr>
      </p:pic>
      <p:sp>
        <p:nvSpPr>
          <p:cNvPr id="1048" name="Google Shape;1048;p66"/>
          <p:cNvSpPr txBox="1"/>
          <p:nvPr/>
        </p:nvSpPr>
        <p:spPr>
          <a:xfrm>
            <a:off x="6548857"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SV</a:t>
            </a:r>
            <a:endParaRPr b="0" i="0" sz="1400" u="none" cap="none" strike="noStrike">
              <a:solidFill>
                <a:srgbClr val="000000"/>
              </a:solidFill>
              <a:latin typeface="Arial"/>
              <a:ea typeface="Arial"/>
              <a:cs typeface="Arial"/>
              <a:sym typeface="Arial"/>
            </a:endParaRPr>
          </a:p>
        </p:txBody>
      </p:sp>
      <p:sp>
        <p:nvSpPr>
          <p:cNvPr id="1049" name="Google Shape;1049;p66"/>
          <p:cNvSpPr txBox="1"/>
          <p:nvPr/>
        </p:nvSpPr>
        <p:spPr>
          <a:xfrm>
            <a:off x="7626825" y="718059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GT</a:t>
            </a:r>
            <a:endParaRPr b="0" i="0" sz="1400" u="none" cap="none" strike="noStrike">
              <a:solidFill>
                <a:srgbClr val="000000"/>
              </a:solidFill>
              <a:latin typeface="Arial"/>
              <a:ea typeface="Arial"/>
              <a:cs typeface="Arial"/>
              <a:sym typeface="Arial"/>
            </a:endParaRPr>
          </a:p>
        </p:txBody>
      </p:sp>
      <p:pic>
        <p:nvPicPr>
          <p:cNvPr descr="Google Shape;652;p29" id="1050" name="Google Shape;1050;p66"/>
          <p:cNvPicPr preferRelativeResize="0"/>
          <p:nvPr/>
        </p:nvPicPr>
        <p:blipFill rotWithShape="1">
          <a:blip r:embed="rId6">
            <a:alphaModFix/>
          </a:blip>
          <a:srcRect b="0" l="0" r="0" t="0"/>
          <a:stretch/>
        </p:blipFill>
        <p:spPr>
          <a:xfrm>
            <a:off x="2344614" y="6460042"/>
            <a:ext cx="687650" cy="687669"/>
          </a:xfrm>
          <a:prstGeom prst="rect">
            <a:avLst/>
          </a:prstGeom>
          <a:noFill/>
          <a:ln>
            <a:noFill/>
          </a:ln>
        </p:spPr>
      </p:pic>
      <p:pic>
        <p:nvPicPr>
          <p:cNvPr descr="Google Shape;653;p29" id="1051" name="Google Shape;1051;p66"/>
          <p:cNvPicPr preferRelativeResize="0"/>
          <p:nvPr/>
        </p:nvPicPr>
        <p:blipFill rotWithShape="1">
          <a:blip r:embed="rId7">
            <a:alphaModFix/>
          </a:blip>
          <a:srcRect b="0" l="0" r="0" t="0"/>
          <a:stretch/>
        </p:blipFill>
        <p:spPr>
          <a:xfrm>
            <a:off x="6555461" y="6460042"/>
            <a:ext cx="687650" cy="687669"/>
          </a:xfrm>
          <a:prstGeom prst="rect">
            <a:avLst/>
          </a:prstGeom>
          <a:noFill/>
          <a:ln>
            <a:noFill/>
          </a:ln>
        </p:spPr>
      </p:pic>
      <p:sp>
        <p:nvSpPr>
          <p:cNvPr id="1052" name="Google Shape;1052;p66"/>
          <p:cNvSpPr txBox="1"/>
          <p:nvPr/>
        </p:nvSpPr>
        <p:spPr>
          <a:xfrm>
            <a:off x="2331491" y="9013694"/>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HN</a:t>
            </a:r>
            <a:endParaRPr b="0" i="0" sz="1400" u="none" cap="none" strike="noStrike">
              <a:solidFill>
                <a:srgbClr val="000000"/>
              </a:solidFill>
              <a:latin typeface="Arial"/>
              <a:ea typeface="Arial"/>
              <a:cs typeface="Arial"/>
              <a:sym typeface="Arial"/>
            </a:endParaRPr>
          </a:p>
        </p:txBody>
      </p:sp>
      <p:sp>
        <p:nvSpPr>
          <p:cNvPr id="1053" name="Google Shape;1053;p66"/>
          <p:cNvSpPr txBox="1"/>
          <p:nvPr/>
        </p:nvSpPr>
        <p:spPr>
          <a:xfrm>
            <a:off x="3391075" y="9013694"/>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NI</a:t>
            </a:r>
            <a:endParaRPr b="0" i="0" sz="1400" u="none" cap="none" strike="noStrike">
              <a:solidFill>
                <a:srgbClr val="000000"/>
              </a:solidFill>
              <a:latin typeface="Arial"/>
              <a:ea typeface="Arial"/>
              <a:cs typeface="Arial"/>
              <a:sym typeface="Arial"/>
            </a:endParaRPr>
          </a:p>
        </p:txBody>
      </p:sp>
      <p:sp>
        <p:nvSpPr>
          <p:cNvPr id="1054" name="Google Shape;1054;p66"/>
          <p:cNvSpPr txBox="1"/>
          <p:nvPr/>
        </p:nvSpPr>
        <p:spPr>
          <a:xfrm>
            <a:off x="4442283" y="9013695"/>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PA</a:t>
            </a:r>
            <a:endParaRPr b="0" i="0" sz="1400" u="none" cap="none" strike="noStrike">
              <a:solidFill>
                <a:srgbClr val="000000"/>
              </a:solidFill>
              <a:latin typeface="Arial"/>
              <a:ea typeface="Arial"/>
              <a:cs typeface="Arial"/>
              <a:sym typeface="Arial"/>
            </a:endParaRPr>
          </a:p>
        </p:txBody>
      </p:sp>
      <p:sp>
        <p:nvSpPr>
          <p:cNvPr id="1055" name="Google Shape;1055;p66"/>
          <p:cNvSpPr txBox="1"/>
          <p:nvPr/>
        </p:nvSpPr>
        <p:spPr>
          <a:xfrm>
            <a:off x="5493506" y="9013694"/>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PE</a:t>
            </a:r>
            <a:endParaRPr b="0" i="0" sz="1400" u="none" cap="none" strike="noStrike">
              <a:solidFill>
                <a:srgbClr val="000000"/>
              </a:solidFill>
              <a:latin typeface="Arial"/>
              <a:ea typeface="Arial"/>
              <a:cs typeface="Arial"/>
              <a:sym typeface="Arial"/>
            </a:endParaRPr>
          </a:p>
        </p:txBody>
      </p:sp>
      <p:pic>
        <p:nvPicPr>
          <p:cNvPr descr="Google Shape;658;p29" id="1056" name="Google Shape;1056;p66"/>
          <p:cNvPicPr preferRelativeResize="0"/>
          <p:nvPr/>
        </p:nvPicPr>
        <p:blipFill rotWithShape="1">
          <a:blip r:embed="rId8">
            <a:alphaModFix/>
          </a:blip>
          <a:srcRect b="0" l="0" r="0" t="0"/>
          <a:stretch/>
        </p:blipFill>
        <p:spPr>
          <a:xfrm>
            <a:off x="7608172" y="6460042"/>
            <a:ext cx="687650" cy="687669"/>
          </a:xfrm>
          <a:prstGeom prst="rect">
            <a:avLst/>
          </a:prstGeom>
          <a:noFill/>
          <a:ln>
            <a:noFill/>
          </a:ln>
        </p:spPr>
      </p:pic>
      <p:pic>
        <p:nvPicPr>
          <p:cNvPr descr="Google Shape;659;p29" id="1057" name="Google Shape;1057;p66"/>
          <p:cNvPicPr preferRelativeResize="0"/>
          <p:nvPr/>
        </p:nvPicPr>
        <p:blipFill rotWithShape="1">
          <a:blip r:embed="rId9">
            <a:alphaModFix/>
          </a:blip>
          <a:srcRect b="0" l="0" r="0" t="0"/>
          <a:stretch/>
        </p:blipFill>
        <p:spPr>
          <a:xfrm>
            <a:off x="6539172" y="4778625"/>
            <a:ext cx="687650" cy="687669"/>
          </a:xfrm>
          <a:prstGeom prst="rect">
            <a:avLst/>
          </a:prstGeom>
          <a:noFill/>
          <a:ln>
            <a:noFill/>
          </a:ln>
        </p:spPr>
      </p:pic>
      <p:sp>
        <p:nvSpPr>
          <p:cNvPr id="1058" name="Google Shape;1058;p66"/>
          <p:cNvSpPr txBox="1"/>
          <p:nvPr/>
        </p:nvSpPr>
        <p:spPr>
          <a:xfrm>
            <a:off x="6548857" y="9013694"/>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UY</a:t>
            </a:r>
            <a:endParaRPr b="0" i="0" sz="1400" u="none" cap="none" strike="noStrike">
              <a:solidFill>
                <a:srgbClr val="000000"/>
              </a:solidFill>
              <a:latin typeface="Arial"/>
              <a:ea typeface="Arial"/>
              <a:cs typeface="Arial"/>
              <a:sym typeface="Arial"/>
            </a:endParaRPr>
          </a:p>
        </p:txBody>
      </p:sp>
      <p:pic>
        <p:nvPicPr>
          <p:cNvPr descr="Google Shape;661;p29" id="1059" name="Google Shape;1059;p66"/>
          <p:cNvPicPr preferRelativeResize="0"/>
          <p:nvPr/>
        </p:nvPicPr>
        <p:blipFill rotWithShape="1">
          <a:blip r:embed="rId10">
            <a:alphaModFix/>
          </a:blip>
          <a:srcRect b="0" l="0" r="0" t="0"/>
          <a:stretch/>
        </p:blipFill>
        <p:spPr>
          <a:xfrm>
            <a:off x="2337909" y="8280782"/>
            <a:ext cx="687650" cy="687669"/>
          </a:xfrm>
          <a:prstGeom prst="rect">
            <a:avLst/>
          </a:prstGeom>
          <a:noFill/>
          <a:ln>
            <a:noFill/>
          </a:ln>
        </p:spPr>
      </p:pic>
      <p:pic>
        <p:nvPicPr>
          <p:cNvPr descr="Google Shape;662;p29" id="1060" name="Google Shape;1060;p66"/>
          <p:cNvPicPr preferRelativeResize="0"/>
          <p:nvPr/>
        </p:nvPicPr>
        <p:blipFill rotWithShape="1">
          <a:blip r:embed="rId11">
            <a:alphaModFix/>
          </a:blip>
          <a:srcRect b="0" l="0" r="0" t="0"/>
          <a:stretch/>
        </p:blipFill>
        <p:spPr>
          <a:xfrm>
            <a:off x="3385901" y="8280782"/>
            <a:ext cx="687650" cy="687669"/>
          </a:xfrm>
          <a:prstGeom prst="rect">
            <a:avLst/>
          </a:prstGeom>
          <a:noFill/>
          <a:ln>
            <a:noFill/>
          </a:ln>
        </p:spPr>
      </p:pic>
      <p:pic>
        <p:nvPicPr>
          <p:cNvPr descr="Google Shape;663;p29" id="1061" name="Google Shape;1061;p66"/>
          <p:cNvPicPr preferRelativeResize="0"/>
          <p:nvPr/>
        </p:nvPicPr>
        <p:blipFill rotWithShape="1">
          <a:blip r:embed="rId12">
            <a:alphaModFix/>
          </a:blip>
          <a:srcRect b="0" l="0" r="0" t="0"/>
          <a:stretch/>
        </p:blipFill>
        <p:spPr>
          <a:xfrm>
            <a:off x="5483182" y="8280782"/>
            <a:ext cx="687650" cy="687669"/>
          </a:xfrm>
          <a:prstGeom prst="rect">
            <a:avLst/>
          </a:prstGeom>
          <a:noFill/>
          <a:ln>
            <a:noFill/>
          </a:ln>
        </p:spPr>
      </p:pic>
      <p:pic>
        <p:nvPicPr>
          <p:cNvPr descr="Google Shape;664;p29" id="1062" name="Google Shape;1062;p66"/>
          <p:cNvPicPr preferRelativeResize="0"/>
          <p:nvPr/>
        </p:nvPicPr>
        <p:blipFill rotWithShape="1">
          <a:blip r:embed="rId13">
            <a:alphaModFix/>
          </a:blip>
          <a:srcRect b="0" l="0" r="0" t="0"/>
          <a:stretch/>
        </p:blipFill>
        <p:spPr>
          <a:xfrm>
            <a:off x="5486483" y="4778625"/>
            <a:ext cx="687650" cy="687669"/>
          </a:xfrm>
          <a:prstGeom prst="rect">
            <a:avLst/>
          </a:prstGeom>
          <a:noFill/>
          <a:ln>
            <a:noFill/>
          </a:ln>
        </p:spPr>
      </p:pic>
      <p:pic>
        <p:nvPicPr>
          <p:cNvPr descr="Google Shape;665;p29" id="1063" name="Google Shape;1063;p66"/>
          <p:cNvPicPr preferRelativeResize="0"/>
          <p:nvPr/>
        </p:nvPicPr>
        <p:blipFill rotWithShape="1">
          <a:blip r:embed="rId14">
            <a:alphaModFix/>
          </a:blip>
          <a:srcRect b="0" l="0" r="0" t="0"/>
          <a:stretch/>
        </p:blipFill>
        <p:spPr>
          <a:xfrm>
            <a:off x="6548459" y="8280782"/>
            <a:ext cx="687650" cy="687669"/>
          </a:xfrm>
          <a:prstGeom prst="rect">
            <a:avLst/>
          </a:prstGeom>
          <a:noFill/>
          <a:ln>
            <a:noFill/>
          </a:ln>
        </p:spPr>
      </p:pic>
      <p:pic>
        <p:nvPicPr>
          <p:cNvPr descr="Google Shape;666;p29" id="1064" name="Google Shape;1064;p66"/>
          <p:cNvPicPr preferRelativeResize="0"/>
          <p:nvPr/>
        </p:nvPicPr>
        <p:blipFill rotWithShape="1">
          <a:blip r:embed="rId15">
            <a:alphaModFix/>
          </a:blip>
          <a:srcRect b="0" l="0" r="0" t="0"/>
          <a:stretch/>
        </p:blipFill>
        <p:spPr>
          <a:xfrm>
            <a:off x="2300890" y="4778625"/>
            <a:ext cx="696825" cy="696825"/>
          </a:xfrm>
          <a:prstGeom prst="rect">
            <a:avLst/>
          </a:prstGeom>
          <a:noFill/>
          <a:ln>
            <a:noFill/>
          </a:ln>
        </p:spPr>
      </p:pic>
      <p:pic>
        <p:nvPicPr>
          <p:cNvPr descr="Google Shape;667;p29" id="1065" name="Google Shape;1065;p66"/>
          <p:cNvPicPr preferRelativeResize="0"/>
          <p:nvPr/>
        </p:nvPicPr>
        <p:blipFill rotWithShape="1">
          <a:blip r:embed="rId16">
            <a:alphaModFix/>
          </a:blip>
          <a:srcRect b="0" l="0" r="0" t="0"/>
          <a:stretch/>
        </p:blipFill>
        <p:spPr>
          <a:xfrm>
            <a:off x="3362755" y="4778625"/>
            <a:ext cx="696825" cy="696825"/>
          </a:xfrm>
          <a:prstGeom prst="rect">
            <a:avLst/>
          </a:prstGeom>
          <a:noFill/>
          <a:ln>
            <a:noFill/>
          </a:ln>
        </p:spPr>
      </p:pic>
      <p:pic>
        <p:nvPicPr>
          <p:cNvPr descr="Google Shape;668;p29" id="1066" name="Google Shape;1066;p66"/>
          <p:cNvPicPr preferRelativeResize="0"/>
          <p:nvPr/>
        </p:nvPicPr>
        <p:blipFill rotWithShape="1">
          <a:blip r:embed="rId17">
            <a:alphaModFix/>
          </a:blip>
          <a:srcRect b="0" l="0" r="0" t="0"/>
          <a:stretch/>
        </p:blipFill>
        <p:spPr>
          <a:xfrm>
            <a:off x="4424620" y="4778625"/>
            <a:ext cx="696825" cy="696825"/>
          </a:xfrm>
          <a:prstGeom prst="rect">
            <a:avLst/>
          </a:prstGeom>
          <a:noFill/>
          <a:ln>
            <a:noFill/>
          </a:ln>
        </p:spPr>
      </p:pic>
      <p:pic>
        <p:nvPicPr>
          <p:cNvPr descr="Google Shape;669;p29" id="1067" name="Google Shape;1067;p66"/>
          <p:cNvPicPr preferRelativeResize="0"/>
          <p:nvPr/>
        </p:nvPicPr>
        <p:blipFill rotWithShape="1">
          <a:blip r:embed="rId18">
            <a:alphaModFix/>
          </a:blip>
          <a:srcRect b="0" l="0" r="0" t="0"/>
          <a:stretch/>
        </p:blipFill>
        <p:spPr>
          <a:xfrm>
            <a:off x="7591859" y="4778625"/>
            <a:ext cx="696825" cy="696825"/>
          </a:xfrm>
          <a:prstGeom prst="rect">
            <a:avLst/>
          </a:prstGeom>
          <a:noFill/>
          <a:ln>
            <a:noFill/>
          </a:ln>
        </p:spPr>
      </p:pic>
      <p:pic>
        <p:nvPicPr>
          <p:cNvPr descr="Google Shape;670;p29" id="1068" name="Google Shape;1068;p66"/>
          <p:cNvPicPr preferRelativeResize="0"/>
          <p:nvPr/>
        </p:nvPicPr>
        <p:blipFill rotWithShape="1">
          <a:blip r:embed="rId19">
            <a:alphaModFix/>
          </a:blip>
          <a:srcRect b="0" l="0" r="0" t="0"/>
          <a:stretch/>
        </p:blipFill>
        <p:spPr>
          <a:xfrm>
            <a:off x="10451824" y="4792566"/>
            <a:ext cx="670338" cy="670338"/>
          </a:xfrm>
          <a:prstGeom prst="rect">
            <a:avLst/>
          </a:prstGeom>
          <a:noFill/>
          <a:ln>
            <a:noFill/>
          </a:ln>
        </p:spPr>
      </p:pic>
      <p:pic>
        <p:nvPicPr>
          <p:cNvPr descr="Google Shape;671;p29" id="1069" name="Google Shape;1069;p66"/>
          <p:cNvPicPr preferRelativeResize="0"/>
          <p:nvPr/>
        </p:nvPicPr>
        <p:blipFill rotWithShape="1">
          <a:blip r:embed="rId20">
            <a:alphaModFix/>
          </a:blip>
          <a:srcRect b="0" l="0" r="0" t="0"/>
          <a:stretch/>
        </p:blipFill>
        <p:spPr>
          <a:xfrm>
            <a:off x="21373248" y="6493249"/>
            <a:ext cx="688288" cy="688313"/>
          </a:xfrm>
          <a:prstGeom prst="rect">
            <a:avLst/>
          </a:prstGeom>
          <a:noFill/>
          <a:ln>
            <a:noFill/>
          </a:ln>
        </p:spPr>
      </p:pic>
      <p:pic>
        <p:nvPicPr>
          <p:cNvPr descr="Google Shape;672;p29" id="1070" name="Google Shape;1070;p66"/>
          <p:cNvPicPr preferRelativeResize="0"/>
          <p:nvPr/>
        </p:nvPicPr>
        <p:blipFill rotWithShape="1">
          <a:blip r:embed="rId21">
            <a:alphaModFix/>
          </a:blip>
          <a:srcRect b="0" l="0" r="0" t="0"/>
          <a:stretch/>
        </p:blipFill>
        <p:spPr>
          <a:xfrm>
            <a:off x="19369141" y="6493249"/>
            <a:ext cx="688288" cy="688313"/>
          </a:xfrm>
          <a:prstGeom prst="rect">
            <a:avLst/>
          </a:prstGeom>
          <a:noFill/>
          <a:ln>
            <a:noFill/>
          </a:ln>
        </p:spPr>
      </p:pic>
      <p:pic>
        <p:nvPicPr>
          <p:cNvPr descr="Google Shape;673;p29" id="1071" name="Google Shape;1071;p66"/>
          <p:cNvPicPr preferRelativeResize="0"/>
          <p:nvPr/>
        </p:nvPicPr>
        <p:blipFill rotWithShape="1">
          <a:blip r:embed="rId22">
            <a:alphaModFix/>
          </a:blip>
          <a:srcRect b="0" l="0" r="0" t="0"/>
          <a:stretch/>
        </p:blipFill>
        <p:spPr>
          <a:xfrm>
            <a:off x="20371194" y="6493249"/>
            <a:ext cx="688288" cy="688313"/>
          </a:xfrm>
          <a:prstGeom prst="rect">
            <a:avLst/>
          </a:prstGeom>
          <a:noFill/>
          <a:ln>
            <a:noFill/>
          </a:ln>
        </p:spPr>
      </p:pic>
      <p:pic>
        <p:nvPicPr>
          <p:cNvPr descr="Google Shape;674;p29" id="1072" name="Google Shape;1072;p66"/>
          <p:cNvPicPr preferRelativeResize="0"/>
          <p:nvPr/>
        </p:nvPicPr>
        <p:blipFill rotWithShape="1">
          <a:blip r:embed="rId23">
            <a:alphaModFix/>
          </a:blip>
          <a:srcRect b="0" l="0" r="0" t="0"/>
          <a:stretch/>
        </p:blipFill>
        <p:spPr>
          <a:xfrm>
            <a:off x="18367084" y="6493249"/>
            <a:ext cx="688288" cy="688313"/>
          </a:xfrm>
          <a:prstGeom prst="rect">
            <a:avLst/>
          </a:prstGeom>
          <a:noFill/>
          <a:ln>
            <a:noFill/>
          </a:ln>
        </p:spPr>
      </p:pic>
      <p:pic>
        <p:nvPicPr>
          <p:cNvPr descr="Google Shape;675;p29" id="1073" name="Google Shape;1073;p66"/>
          <p:cNvPicPr preferRelativeResize="0"/>
          <p:nvPr/>
        </p:nvPicPr>
        <p:blipFill rotWithShape="1">
          <a:blip r:embed="rId24">
            <a:alphaModFix/>
          </a:blip>
          <a:srcRect b="0" l="0" r="0" t="0"/>
          <a:stretch/>
        </p:blipFill>
        <p:spPr>
          <a:xfrm>
            <a:off x="21377298" y="4778309"/>
            <a:ext cx="688288" cy="688306"/>
          </a:xfrm>
          <a:prstGeom prst="rect">
            <a:avLst/>
          </a:prstGeom>
          <a:noFill/>
          <a:ln>
            <a:noFill/>
          </a:ln>
        </p:spPr>
      </p:pic>
      <p:pic>
        <p:nvPicPr>
          <p:cNvPr descr="Google Shape;676;p29" id="1074" name="Google Shape;1074;p66"/>
          <p:cNvPicPr preferRelativeResize="0"/>
          <p:nvPr/>
        </p:nvPicPr>
        <p:blipFill rotWithShape="1">
          <a:blip r:embed="rId25">
            <a:alphaModFix/>
          </a:blip>
          <a:srcRect b="0" l="0" r="0" t="0"/>
          <a:stretch/>
        </p:blipFill>
        <p:spPr>
          <a:xfrm>
            <a:off x="20365505" y="4778309"/>
            <a:ext cx="688288" cy="688306"/>
          </a:xfrm>
          <a:prstGeom prst="rect">
            <a:avLst/>
          </a:prstGeom>
          <a:noFill/>
          <a:ln>
            <a:noFill/>
          </a:ln>
        </p:spPr>
      </p:pic>
      <p:pic>
        <p:nvPicPr>
          <p:cNvPr descr="Google Shape;677;p29" id="1075" name="Google Shape;1075;p66"/>
          <p:cNvPicPr preferRelativeResize="0"/>
          <p:nvPr/>
        </p:nvPicPr>
        <p:blipFill rotWithShape="1">
          <a:blip r:embed="rId26">
            <a:alphaModFix/>
          </a:blip>
          <a:srcRect b="0" l="0" r="0" t="0"/>
          <a:stretch/>
        </p:blipFill>
        <p:spPr>
          <a:xfrm>
            <a:off x="19353713" y="4778309"/>
            <a:ext cx="688288" cy="688306"/>
          </a:xfrm>
          <a:prstGeom prst="rect">
            <a:avLst/>
          </a:prstGeom>
          <a:noFill/>
          <a:ln>
            <a:noFill/>
          </a:ln>
        </p:spPr>
      </p:pic>
      <p:pic>
        <p:nvPicPr>
          <p:cNvPr descr="Google Shape;678;p29" id="1076" name="Google Shape;1076;p66"/>
          <p:cNvPicPr preferRelativeResize="0"/>
          <p:nvPr/>
        </p:nvPicPr>
        <p:blipFill rotWithShape="1">
          <a:blip r:embed="rId27">
            <a:alphaModFix/>
          </a:blip>
          <a:srcRect b="0" l="0" r="0" t="0"/>
          <a:stretch/>
        </p:blipFill>
        <p:spPr>
          <a:xfrm>
            <a:off x="18341922" y="4778309"/>
            <a:ext cx="688288" cy="688306"/>
          </a:xfrm>
          <a:prstGeom prst="rect">
            <a:avLst/>
          </a:prstGeom>
          <a:noFill/>
          <a:ln>
            <a:noFill/>
          </a:ln>
        </p:spPr>
      </p:pic>
      <p:pic>
        <p:nvPicPr>
          <p:cNvPr descr="Google Shape;679;p29" id="1077" name="Google Shape;1077;p66"/>
          <p:cNvPicPr preferRelativeResize="0"/>
          <p:nvPr/>
        </p:nvPicPr>
        <p:blipFill rotWithShape="1">
          <a:blip r:embed="rId28">
            <a:alphaModFix/>
          </a:blip>
          <a:srcRect b="0" l="0" r="0" t="0"/>
          <a:stretch/>
        </p:blipFill>
        <p:spPr>
          <a:xfrm>
            <a:off x="17330131" y="4778309"/>
            <a:ext cx="688288" cy="688306"/>
          </a:xfrm>
          <a:prstGeom prst="rect">
            <a:avLst/>
          </a:prstGeom>
          <a:noFill/>
          <a:ln>
            <a:noFill/>
          </a:ln>
        </p:spPr>
      </p:pic>
      <p:pic>
        <p:nvPicPr>
          <p:cNvPr descr="Google Shape;680;p29" id="1078" name="Google Shape;1078;p66"/>
          <p:cNvPicPr preferRelativeResize="0"/>
          <p:nvPr/>
        </p:nvPicPr>
        <p:blipFill rotWithShape="1">
          <a:blip r:embed="rId29">
            <a:alphaModFix/>
          </a:blip>
          <a:srcRect b="0" l="0" r="0" t="0"/>
          <a:stretch/>
        </p:blipFill>
        <p:spPr>
          <a:xfrm>
            <a:off x="4456627" y="8275559"/>
            <a:ext cx="696844" cy="696850"/>
          </a:xfrm>
          <a:prstGeom prst="rect">
            <a:avLst/>
          </a:prstGeom>
          <a:noFill/>
          <a:ln>
            <a:noFill/>
          </a:ln>
        </p:spPr>
      </p:pic>
      <p:pic>
        <p:nvPicPr>
          <p:cNvPr descr="Google Shape;681;p29" id="1079" name="Google Shape;1079;p66"/>
          <p:cNvPicPr preferRelativeResize="0"/>
          <p:nvPr/>
        </p:nvPicPr>
        <p:blipFill rotWithShape="1">
          <a:blip r:embed="rId30">
            <a:alphaModFix/>
          </a:blip>
          <a:srcRect b="0" l="0" r="0" t="0"/>
          <a:stretch/>
        </p:blipFill>
        <p:spPr>
          <a:xfrm>
            <a:off x="11431447" y="4766073"/>
            <a:ext cx="696849" cy="697139"/>
          </a:xfrm>
          <a:prstGeom prst="rect">
            <a:avLst/>
          </a:prstGeom>
          <a:noFill/>
          <a:ln>
            <a:noFill/>
          </a:ln>
        </p:spPr>
      </p:pic>
      <p:sp>
        <p:nvSpPr>
          <p:cNvPr id="1080" name="Google Shape;1080;p66"/>
          <p:cNvSpPr txBox="1"/>
          <p:nvPr/>
        </p:nvSpPr>
        <p:spPr>
          <a:xfrm>
            <a:off x="12434147"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HK</a:t>
            </a:r>
            <a:endParaRPr b="0" i="0" sz="1400" u="none" cap="none" strike="noStrike">
              <a:solidFill>
                <a:srgbClr val="000000"/>
              </a:solidFill>
              <a:latin typeface="Arial"/>
              <a:ea typeface="Arial"/>
              <a:cs typeface="Arial"/>
              <a:sym typeface="Arial"/>
            </a:endParaRPr>
          </a:p>
        </p:txBody>
      </p:sp>
      <p:sp>
        <p:nvSpPr>
          <p:cNvPr id="1081" name="Google Shape;1081;p66"/>
          <p:cNvSpPr txBox="1"/>
          <p:nvPr/>
        </p:nvSpPr>
        <p:spPr>
          <a:xfrm>
            <a:off x="14446950" y="5508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ID</a:t>
            </a:r>
            <a:endParaRPr b="0" i="0" sz="1400" u="none" cap="none" strike="noStrike">
              <a:solidFill>
                <a:srgbClr val="000000"/>
              </a:solidFill>
              <a:latin typeface="Arial"/>
              <a:ea typeface="Arial"/>
              <a:cs typeface="Arial"/>
              <a:sym typeface="Arial"/>
            </a:endParaRPr>
          </a:p>
        </p:txBody>
      </p:sp>
      <p:sp>
        <p:nvSpPr>
          <p:cNvPr id="1082" name="Google Shape;1082;p66"/>
          <p:cNvSpPr txBox="1"/>
          <p:nvPr/>
        </p:nvSpPr>
        <p:spPr>
          <a:xfrm>
            <a:off x="13440548"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IN</a:t>
            </a:r>
            <a:endParaRPr b="0" i="0" sz="1400" u="none" cap="none" strike="noStrike">
              <a:solidFill>
                <a:srgbClr val="000000"/>
              </a:solidFill>
              <a:latin typeface="Arial"/>
              <a:ea typeface="Arial"/>
              <a:cs typeface="Arial"/>
              <a:sym typeface="Arial"/>
            </a:endParaRPr>
          </a:p>
        </p:txBody>
      </p:sp>
      <p:pic>
        <p:nvPicPr>
          <p:cNvPr descr="Google Shape;685;p29" id="1083" name="Google Shape;1083;p66"/>
          <p:cNvPicPr preferRelativeResize="0"/>
          <p:nvPr/>
        </p:nvPicPr>
        <p:blipFill rotWithShape="1">
          <a:blip r:embed="rId31">
            <a:alphaModFix/>
          </a:blip>
          <a:srcRect b="0" l="0" r="0" t="0"/>
          <a:stretch/>
        </p:blipFill>
        <p:spPr>
          <a:xfrm>
            <a:off x="13443678" y="4797721"/>
            <a:ext cx="693588" cy="693631"/>
          </a:xfrm>
          <a:prstGeom prst="rect">
            <a:avLst/>
          </a:prstGeom>
          <a:noFill/>
          <a:ln>
            <a:noFill/>
          </a:ln>
        </p:spPr>
      </p:pic>
      <p:pic>
        <p:nvPicPr>
          <p:cNvPr descr="Google Shape;686;p29" id="1084" name="Google Shape;1084;p66"/>
          <p:cNvPicPr preferRelativeResize="0"/>
          <p:nvPr/>
        </p:nvPicPr>
        <p:blipFill rotWithShape="1">
          <a:blip r:embed="rId32">
            <a:alphaModFix/>
          </a:blip>
          <a:srcRect b="0" l="0" r="0" t="0"/>
          <a:stretch/>
        </p:blipFill>
        <p:spPr>
          <a:xfrm>
            <a:off x="14446553" y="4784644"/>
            <a:ext cx="693588" cy="693625"/>
          </a:xfrm>
          <a:prstGeom prst="rect">
            <a:avLst/>
          </a:prstGeom>
          <a:noFill/>
          <a:ln>
            <a:noFill/>
          </a:ln>
        </p:spPr>
      </p:pic>
      <p:pic>
        <p:nvPicPr>
          <p:cNvPr descr="Google Shape;687;p29" id="1085" name="Google Shape;1085;p66"/>
          <p:cNvPicPr preferRelativeResize="0"/>
          <p:nvPr/>
        </p:nvPicPr>
        <p:blipFill rotWithShape="1">
          <a:blip r:embed="rId33">
            <a:alphaModFix/>
          </a:blip>
          <a:srcRect b="0" l="0" r="0" t="0"/>
          <a:stretch/>
        </p:blipFill>
        <p:spPr>
          <a:xfrm>
            <a:off x="12437584" y="4787293"/>
            <a:ext cx="696806" cy="696806"/>
          </a:xfrm>
          <a:prstGeom prst="rect">
            <a:avLst/>
          </a:prstGeom>
          <a:noFill/>
          <a:ln>
            <a:noFill/>
          </a:ln>
        </p:spPr>
      </p:pic>
      <p:sp>
        <p:nvSpPr>
          <p:cNvPr id="1086" name="Google Shape;1086;p66"/>
          <p:cNvSpPr txBox="1"/>
          <p:nvPr/>
        </p:nvSpPr>
        <p:spPr>
          <a:xfrm>
            <a:off x="11427745" y="5508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AU</a:t>
            </a:r>
            <a:endParaRPr b="0" i="0" sz="1400" u="none" cap="none" strike="noStrike">
              <a:solidFill>
                <a:srgbClr val="000000"/>
              </a:solidFill>
              <a:latin typeface="Arial"/>
              <a:ea typeface="Arial"/>
              <a:cs typeface="Arial"/>
              <a:sym typeface="Arial"/>
            </a:endParaRPr>
          </a:p>
        </p:txBody>
      </p:sp>
      <p:sp>
        <p:nvSpPr>
          <p:cNvPr id="1087" name="Google Shape;1087;p66"/>
          <p:cNvSpPr txBox="1"/>
          <p:nvPr/>
        </p:nvSpPr>
        <p:spPr>
          <a:xfrm>
            <a:off x="10367611" y="7175154"/>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JP</a:t>
            </a:r>
            <a:endParaRPr b="0" i="0" sz="1400" u="none" cap="none" strike="noStrike">
              <a:solidFill>
                <a:srgbClr val="000000"/>
              </a:solidFill>
              <a:latin typeface="Arial"/>
              <a:ea typeface="Arial"/>
              <a:cs typeface="Arial"/>
              <a:sym typeface="Arial"/>
            </a:endParaRPr>
          </a:p>
        </p:txBody>
      </p:sp>
      <p:sp>
        <p:nvSpPr>
          <p:cNvPr id="1088" name="Google Shape;1088;p66"/>
          <p:cNvSpPr txBox="1"/>
          <p:nvPr/>
        </p:nvSpPr>
        <p:spPr>
          <a:xfrm>
            <a:off x="11431088" y="7175152"/>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KR</a:t>
            </a:r>
            <a:endParaRPr b="0" i="0" sz="1400" u="none" cap="none" strike="noStrike">
              <a:solidFill>
                <a:srgbClr val="000000"/>
              </a:solidFill>
              <a:latin typeface="Arial"/>
              <a:ea typeface="Arial"/>
              <a:cs typeface="Arial"/>
              <a:sym typeface="Arial"/>
            </a:endParaRPr>
          </a:p>
        </p:txBody>
      </p:sp>
      <p:pic>
        <p:nvPicPr>
          <p:cNvPr descr="Google Shape;691;p29" id="1089" name="Google Shape;1089;p66"/>
          <p:cNvPicPr preferRelativeResize="0"/>
          <p:nvPr/>
        </p:nvPicPr>
        <p:blipFill rotWithShape="1">
          <a:blip r:embed="rId34">
            <a:alphaModFix/>
          </a:blip>
          <a:srcRect b="0" l="0" r="0" t="0"/>
          <a:stretch/>
        </p:blipFill>
        <p:spPr>
          <a:xfrm>
            <a:off x="11404241" y="6452497"/>
            <a:ext cx="693588" cy="693631"/>
          </a:xfrm>
          <a:prstGeom prst="rect">
            <a:avLst/>
          </a:prstGeom>
          <a:noFill/>
          <a:ln>
            <a:noFill/>
          </a:ln>
        </p:spPr>
      </p:pic>
      <p:pic>
        <p:nvPicPr>
          <p:cNvPr descr="Google Shape;692;p29" id="1090" name="Google Shape;1090;p66"/>
          <p:cNvPicPr preferRelativeResize="0"/>
          <p:nvPr/>
        </p:nvPicPr>
        <p:blipFill rotWithShape="1">
          <a:blip r:embed="rId35">
            <a:alphaModFix/>
          </a:blip>
          <a:srcRect b="0" l="0" r="0" t="0"/>
          <a:stretch/>
        </p:blipFill>
        <p:spPr>
          <a:xfrm>
            <a:off x="10390136" y="6452497"/>
            <a:ext cx="693588" cy="693631"/>
          </a:xfrm>
          <a:prstGeom prst="rect">
            <a:avLst/>
          </a:prstGeom>
          <a:noFill/>
          <a:ln>
            <a:noFill/>
          </a:ln>
        </p:spPr>
      </p:pic>
      <p:sp>
        <p:nvSpPr>
          <p:cNvPr id="1091" name="Google Shape;1091;p66"/>
          <p:cNvSpPr txBox="1"/>
          <p:nvPr/>
        </p:nvSpPr>
        <p:spPr>
          <a:xfrm>
            <a:off x="12432668"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MY</a:t>
            </a:r>
            <a:endParaRPr b="0" i="0" sz="1400" u="none" cap="none" strike="noStrike">
              <a:solidFill>
                <a:srgbClr val="000000"/>
              </a:solidFill>
              <a:latin typeface="Arial"/>
              <a:ea typeface="Arial"/>
              <a:cs typeface="Arial"/>
              <a:sym typeface="Arial"/>
            </a:endParaRPr>
          </a:p>
        </p:txBody>
      </p:sp>
      <p:sp>
        <p:nvSpPr>
          <p:cNvPr id="1092" name="Google Shape;1092;p66"/>
          <p:cNvSpPr txBox="1"/>
          <p:nvPr/>
        </p:nvSpPr>
        <p:spPr>
          <a:xfrm>
            <a:off x="13434248" y="7211860"/>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NZ</a:t>
            </a:r>
            <a:endParaRPr b="0" i="0" sz="1400" u="none" cap="none" strike="noStrike">
              <a:solidFill>
                <a:srgbClr val="000000"/>
              </a:solidFill>
              <a:latin typeface="Arial"/>
              <a:ea typeface="Arial"/>
              <a:cs typeface="Arial"/>
              <a:sym typeface="Arial"/>
            </a:endParaRPr>
          </a:p>
        </p:txBody>
      </p:sp>
      <p:sp>
        <p:nvSpPr>
          <p:cNvPr id="1093" name="Google Shape;1093;p66"/>
          <p:cNvSpPr txBox="1"/>
          <p:nvPr/>
        </p:nvSpPr>
        <p:spPr>
          <a:xfrm>
            <a:off x="14435825" y="7211861"/>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PH</a:t>
            </a:r>
            <a:endParaRPr b="0" i="0" sz="1400" u="none" cap="none" strike="noStrike">
              <a:solidFill>
                <a:srgbClr val="000000"/>
              </a:solidFill>
              <a:latin typeface="Arial"/>
              <a:ea typeface="Arial"/>
              <a:cs typeface="Arial"/>
              <a:sym typeface="Arial"/>
            </a:endParaRPr>
          </a:p>
        </p:txBody>
      </p:sp>
      <p:sp>
        <p:nvSpPr>
          <p:cNvPr id="1094" name="Google Shape;1094;p66"/>
          <p:cNvSpPr txBox="1"/>
          <p:nvPr/>
        </p:nvSpPr>
        <p:spPr>
          <a:xfrm>
            <a:off x="10390120" y="8996963"/>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SG</a:t>
            </a:r>
            <a:endParaRPr b="0" i="0" sz="1400" u="none" cap="none" strike="noStrike">
              <a:solidFill>
                <a:srgbClr val="000000"/>
              </a:solidFill>
              <a:latin typeface="Arial"/>
              <a:ea typeface="Arial"/>
              <a:cs typeface="Arial"/>
              <a:sym typeface="Arial"/>
            </a:endParaRPr>
          </a:p>
        </p:txBody>
      </p:sp>
      <p:pic>
        <p:nvPicPr>
          <p:cNvPr descr="Google Shape;697;p29" id="1095" name="Google Shape;1095;p66"/>
          <p:cNvPicPr preferRelativeResize="0"/>
          <p:nvPr/>
        </p:nvPicPr>
        <p:blipFill rotWithShape="1">
          <a:blip r:embed="rId36">
            <a:alphaModFix/>
          </a:blip>
          <a:srcRect b="0" l="0" r="0" t="0"/>
          <a:stretch/>
        </p:blipFill>
        <p:spPr>
          <a:xfrm>
            <a:off x="10407994" y="8272642"/>
            <a:ext cx="693588" cy="693625"/>
          </a:xfrm>
          <a:prstGeom prst="rect">
            <a:avLst/>
          </a:prstGeom>
          <a:noFill/>
          <a:ln>
            <a:noFill/>
          </a:ln>
        </p:spPr>
      </p:pic>
      <p:pic>
        <p:nvPicPr>
          <p:cNvPr descr="Google Shape;698;p29" id="1096" name="Google Shape;1096;p66"/>
          <p:cNvPicPr preferRelativeResize="0"/>
          <p:nvPr/>
        </p:nvPicPr>
        <p:blipFill rotWithShape="1">
          <a:blip r:embed="rId37">
            <a:alphaModFix/>
          </a:blip>
          <a:srcRect b="0" l="0" r="0" t="0"/>
          <a:stretch/>
        </p:blipFill>
        <p:spPr>
          <a:xfrm>
            <a:off x="14446553" y="6452497"/>
            <a:ext cx="693588" cy="693631"/>
          </a:xfrm>
          <a:prstGeom prst="rect">
            <a:avLst/>
          </a:prstGeom>
          <a:noFill/>
          <a:ln>
            <a:noFill/>
          </a:ln>
        </p:spPr>
      </p:pic>
      <p:pic>
        <p:nvPicPr>
          <p:cNvPr descr="Google Shape;699;p29" id="1097" name="Google Shape;1097;p66"/>
          <p:cNvPicPr preferRelativeResize="0"/>
          <p:nvPr/>
        </p:nvPicPr>
        <p:blipFill rotWithShape="1">
          <a:blip r:embed="rId38">
            <a:alphaModFix/>
          </a:blip>
          <a:srcRect b="0" l="0" r="0" t="0"/>
          <a:stretch/>
        </p:blipFill>
        <p:spPr>
          <a:xfrm>
            <a:off x="13432452" y="6452497"/>
            <a:ext cx="693588" cy="693631"/>
          </a:xfrm>
          <a:prstGeom prst="rect">
            <a:avLst/>
          </a:prstGeom>
          <a:noFill/>
          <a:ln>
            <a:noFill/>
          </a:ln>
        </p:spPr>
      </p:pic>
      <p:pic>
        <p:nvPicPr>
          <p:cNvPr descr="Google Shape;700;p29" id="1098" name="Google Shape;1098;p66"/>
          <p:cNvPicPr preferRelativeResize="0"/>
          <p:nvPr/>
        </p:nvPicPr>
        <p:blipFill rotWithShape="1">
          <a:blip r:embed="rId39">
            <a:alphaModFix/>
          </a:blip>
          <a:srcRect b="0" l="0" r="0" t="0"/>
          <a:stretch/>
        </p:blipFill>
        <p:spPr>
          <a:xfrm>
            <a:off x="12418344" y="6452497"/>
            <a:ext cx="693588" cy="693631"/>
          </a:xfrm>
          <a:prstGeom prst="rect">
            <a:avLst/>
          </a:prstGeom>
          <a:noFill/>
          <a:ln>
            <a:noFill/>
          </a:ln>
        </p:spPr>
      </p:pic>
      <p:sp>
        <p:nvSpPr>
          <p:cNvPr id="1099" name="Google Shape;1099;p66"/>
          <p:cNvSpPr txBox="1"/>
          <p:nvPr/>
        </p:nvSpPr>
        <p:spPr>
          <a:xfrm>
            <a:off x="11377220" y="9005680"/>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TH</a:t>
            </a:r>
            <a:endParaRPr b="0" i="0" sz="1400" u="none" cap="none" strike="noStrike">
              <a:solidFill>
                <a:srgbClr val="000000"/>
              </a:solidFill>
              <a:latin typeface="Arial"/>
              <a:ea typeface="Arial"/>
              <a:cs typeface="Arial"/>
              <a:sym typeface="Arial"/>
            </a:endParaRPr>
          </a:p>
        </p:txBody>
      </p:sp>
      <p:sp>
        <p:nvSpPr>
          <p:cNvPr id="1100" name="Google Shape;1100;p66"/>
          <p:cNvSpPr txBox="1"/>
          <p:nvPr/>
        </p:nvSpPr>
        <p:spPr>
          <a:xfrm>
            <a:off x="12397642" y="9005680"/>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TW</a:t>
            </a:r>
            <a:endParaRPr b="0" i="0" sz="1400" u="none" cap="none" strike="noStrike">
              <a:solidFill>
                <a:srgbClr val="000000"/>
              </a:solidFill>
              <a:latin typeface="Arial"/>
              <a:ea typeface="Arial"/>
              <a:cs typeface="Arial"/>
              <a:sym typeface="Arial"/>
            </a:endParaRPr>
          </a:p>
        </p:txBody>
      </p:sp>
      <p:pic>
        <p:nvPicPr>
          <p:cNvPr descr="Google Shape;703;p29" id="1101" name="Google Shape;1101;p66"/>
          <p:cNvPicPr preferRelativeResize="0"/>
          <p:nvPr/>
        </p:nvPicPr>
        <p:blipFill rotWithShape="1">
          <a:blip r:embed="rId40">
            <a:alphaModFix/>
          </a:blip>
          <a:srcRect b="0" l="0" r="0" t="0"/>
          <a:stretch/>
        </p:blipFill>
        <p:spPr>
          <a:xfrm>
            <a:off x="11413169" y="8272642"/>
            <a:ext cx="693588" cy="693625"/>
          </a:xfrm>
          <a:prstGeom prst="rect">
            <a:avLst/>
          </a:prstGeom>
          <a:noFill/>
          <a:ln>
            <a:noFill/>
          </a:ln>
        </p:spPr>
      </p:pic>
      <p:pic>
        <p:nvPicPr>
          <p:cNvPr descr="Google Shape;704;p29" id="1102" name="Google Shape;1102;p66"/>
          <p:cNvPicPr preferRelativeResize="0"/>
          <p:nvPr/>
        </p:nvPicPr>
        <p:blipFill rotWithShape="1">
          <a:blip r:embed="rId41">
            <a:alphaModFix/>
          </a:blip>
          <a:srcRect b="0" l="0" r="0" t="0"/>
          <a:stretch/>
        </p:blipFill>
        <p:spPr>
          <a:xfrm>
            <a:off x="12418344" y="8269422"/>
            <a:ext cx="696844" cy="696844"/>
          </a:xfrm>
          <a:prstGeom prst="rect">
            <a:avLst/>
          </a:prstGeom>
          <a:noFill/>
          <a:ln>
            <a:noFill/>
          </a:ln>
        </p:spPr>
      </p:pic>
      <p:sp>
        <p:nvSpPr>
          <p:cNvPr id="1103" name="Google Shape;1103;p66"/>
          <p:cNvSpPr txBox="1"/>
          <p:nvPr/>
        </p:nvSpPr>
        <p:spPr>
          <a:xfrm>
            <a:off x="17324830" y="7223096"/>
            <a:ext cx="685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FR</a:t>
            </a:r>
            <a:endParaRPr b="0" i="0" sz="1400" u="none" cap="none" strike="noStrike">
              <a:solidFill>
                <a:srgbClr val="000000"/>
              </a:solidFill>
              <a:latin typeface="Arial"/>
              <a:ea typeface="Arial"/>
              <a:cs typeface="Arial"/>
              <a:sym typeface="Arial"/>
            </a:endParaRPr>
          </a:p>
        </p:txBody>
      </p:sp>
      <p:pic>
        <p:nvPicPr>
          <p:cNvPr descr="Google Shape;706;p29" id="1104" name="Google Shape;1104;p66"/>
          <p:cNvPicPr preferRelativeResize="0"/>
          <p:nvPr/>
        </p:nvPicPr>
        <p:blipFill rotWithShape="1">
          <a:blip r:embed="rId42">
            <a:alphaModFix/>
          </a:blip>
          <a:srcRect b="0" l="0" r="0" t="0"/>
          <a:stretch/>
        </p:blipFill>
        <p:spPr>
          <a:xfrm>
            <a:off x="17309677" y="6493252"/>
            <a:ext cx="688288" cy="688313"/>
          </a:xfrm>
          <a:prstGeom prst="rect">
            <a:avLst/>
          </a:prstGeom>
          <a:noFill/>
          <a:ln>
            <a:noFill/>
          </a:ln>
        </p:spPr>
      </p:pic>
      <p:sp>
        <p:nvSpPr>
          <p:cNvPr id="1105" name="Google Shape;1105;p66"/>
          <p:cNvSpPr txBox="1"/>
          <p:nvPr/>
        </p:nvSpPr>
        <p:spPr>
          <a:xfrm>
            <a:off x="17137531" y="9053092"/>
            <a:ext cx="11838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Nordics</a:t>
            </a:r>
            <a:endParaRPr b="0" i="0" sz="1400" u="none" cap="none" strike="noStrike">
              <a:solidFill>
                <a:srgbClr val="000000"/>
              </a:solidFill>
              <a:latin typeface="Arial"/>
              <a:ea typeface="Arial"/>
              <a:cs typeface="Arial"/>
              <a:sym typeface="Arial"/>
            </a:endParaRPr>
          </a:p>
        </p:txBody>
      </p:sp>
      <p:sp>
        <p:nvSpPr>
          <p:cNvPr id="1106" name="Google Shape;1106;p66"/>
          <p:cNvSpPr txBox="1"/>
          <p:nvPr/>
        </p:nvSpPr>
        <p:spPr>
          <a:xfrm>
            <a:off x="18337427" y="9009896"/>
            <a:ext cx="747600" cy="475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B7B7B7"/>
              </a:buClr>
              <a:buSzPts val="700"/>
              <a:buFont typeface="Arial"/>
              <a:buNone/>
            </a:pPr>
            <a:r>
              <a:rPr b="0" i="0" lang="en-US" sz="700" u="none" cap="none" strike="noStrike">
                <a:solidFill>
                  <a:srgbClr val="B7B7B7"/>
                </a:solidFill>
                <a:latin typeface="Arial"/>
                <a:ea typeface="Arial"/>
                <a:cs typeface="Arial"/>
                <a:sym typeface="Arial"/>
              </a:rPr>
              <a:t>PT</a:t>
            </a:r>
            <a:endParaRPr b="0" i="0" sz="1400" u="none" cap="none" strike="noStrike">
              <a:solidFill>
                <a:srgbClr val="000000"/>
              </a:solidFill>
              <a:latin typeface="Arial"/>
              <a:ea typeface="Arial"/>
              <a:cs typeface="Arial"/>
              <a:sym typeface="Arial"/>
            </a:endParaRPr>
          </a:p>
        </p:txBody>
      </p:sp>
      <p:pic>
        <p:nvPicPr>
          <p:cNvPr descr="Google Shape;709;p29" id="1107" name="Google Shape;1107;p66"/>
          <p:cNvPicPr preferRelativeResize="0"/>
          <p:nvPr/>
        </p:nvPicPr>
        <p:blipFill rotWithShape="1">
          <a:blip r:embed="rId43">
            <a:alphaModFix/>
          </a:blip>
          <a:srcRect b="0" l="0" r="0" t="0"/>
          <a:stretch/>
        </p:blipFill>
        <p:spPr>
          <a:xfrm>
            <a:off x="18365444" y="8291284"/>
            <a:ext cx="688288" cy="688313"/>
          </a:xfrm>
          <a:prstGeom prst="rect">
            <a:avLst/>
          </a:prstGeom>
          <a:noFill/>
          <a:ln>
            <a:noFill/>
          </a:ln>
        </p:spPr>
      </p:pic>
      <p:pic>
        <p:nvPicPr>
          <p:cNvPr descr="Google Shape;710;p29" id="1108" name="Google Shape;1108;p66"/>
          <p:cNvPicPr preferRelativeResize="0"/>
          <p:nvPr/>
        </p:nvPicPr>
        <p:blipFill rotWithShape="1">
          <a:blip r:embed="rId44">
            <a:alphaModFix/>
          </a:blip>
          <a:srcRect b="0" l="0" r="0" t="0"/>
          <a:stretch/>
        </p:blipFill>
        <p:spPr>
          <a:xfrm>
            <a:off x="17304088" y="8257487"/>
            <a:ext cx="747588" cy="74758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67"/>
          <p:cNvSpPr txBox="1"/>
          <p:nvPr/>
        </p:nvSpPr>
        <p:spPr>
          <a:xfrm>
            <a:off x="445599" y="1392999"/>
            <a:ext cx="176376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00000"/>
              </a:lnSpc>
              <a:spcBef>
                <a:spcPts val="0"/>
              </a:spcBef>
              <a:spcAft>
                <a:spcPts val="0"/>
              </a:spcAft>
              <a:buClr>
                <a:srgbClr val="000000"/>
              </a:buClr>
              <a:buSzPts val="6900"/>
              <a:buFont typeface="Arial"/>
              <a:buNone/>
            </a:pPr>
            <a:r>
              <a:rPr b="0" i="0" lang="en-US" sz="6900" u="none" cap="none" strike="noStrike">
                <a:solidFill>
                  <a:srgbClr val="666666"/>
                </a:solidFill>
                <a:latin typeface="Arial"/>
                <a:ea typeface="Arial"/>
                <a:cs typeface="Arial"/>
                <a:sym typeface="Arial"/>
              </a:rPr>
              <a:t>Device Library</a:t>
            </a:r>
            <a:endParaRPr b="0" i="0" sz="6900" u="none" cap="none" strike="noStrike">
              <a:solidFill>
                <a:srgbClr val="666666"/>
              </a:solidFill>
              <a:latin typeface="Arial"/>
              <a:ea typeface="Arial"/>
              <a:cs typeface="Arial"/>
              <a:sym typeface="Arial"/>
            </a:endParaRPr>
          </a:p>
        </p:txBody>
      </p:sp>
      <p:pic>
        <p:nvPicPr>
          <p:cNvPr id="1114" name="Google Shape;1114;p67"/>
          <p:cNvPicPr preferRelativeResize="0"/>
          <p:nvPr/>
        </p:nvPicPr>
        <p:blipFill rotWithShape="1">
          <a:blip r:embed="rId3">
            <a:alphaModFix/>
          </a:blip>
          <a:srcRect b="0" l="0" r="0" t="0"/>
          <a:stretch/>
        </p:blipFill>
        <p:spPr>
          <a:xfrm>
            <a:off x="406400" y="8019967"/>
            <a:ext cx="9009140" cy="5289636"/>
          </a:xfrm>
          <a:prstGeom prst="rect">
            <a:avLst/>
          </a:prstGeom>
          <a:noFill/>
          <a:ln>
            <a:noFill/>
          </a:ln>
        </p:spPr>
      </p:pic>
      <p:pic>
        <p:nvPicPr>
          <p:cNvPr id="1115" name="Google Shape;1115;p67"/>
          <p:cNvPicPr preferRelativeResize="0"/>
          <p:nvPr/>
        </p:nvPicPr>
        <p:blipFill rotWithShape="1">
          <a:blip r:embed="rId4">
            <a:alphaModFix/>
          </a:blip>
          <a:srcRect b="0" l="0" r="0" t="0"/>
          <a:stretch/>
        </p:blipFill>
        <p:spPr>
          <a:xfrm>
            <a:off x="10563935" y="8020001"/>
            <a:ext cx="9925669" cy="5289593"/>
          </a:xfrm>
          <a:prstGeom prst="rect">
            <a:avLst/>
          </a:prstGeom>
          <a:noFill/>
          <a:ln>
            <a:noFill/>
          </a:ln>
        </p:spPr>
      </p:pic>
      <p:pic>
        <p:nvPicPr>
          <p:cNvPr id="1116" name="Google Shape;1116;p67"/>
          <p:cNvPicPr preferRelativeResize="0"/>
          <p:nvPr/>
        </p:nvPicPr>
        <p:blipFill rotWithShape="1">
          <a:blip r:embed="rId5">
            <a:alphaModFix/>
          </a:blip>
          <a:srcRect b="0" l="0" r="0" t="0"/>
          <a:stretch/>
        </p:blipFill>
        <p:spPr>
          <a:xfrm>
            <a:off x="11113174" y="769200"/>
            <a:ext cx="8827194" cy="70556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68"/>
          <p:cNvSpPr/>
          <p:nvPr/>
        </p:nvSpPr>
        <p:spPr>
          <a:xfrm>
            <a:off x="10198799" y="3993466"/>
            <a:ext cx="4044900" cy="1518300"/>
          </a:xfrm>
          <a:prstGeom prst="rect">
            <a:avLst/>
          </a:prstGeom>
          <a:solidFill>
            <a:srgbClr val="FFFFF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122" name="Google Shape;1122;p68"/>
          <p:cNvSpPr/>
          <p:nvPr/>
        </p:nvSpPr>
        <p:spPr>
          <a:xfrm>
            <a:off x="10198799" y="5837466"/>
            <a:ext cx="4044900" cy="1518300"/>
          </a:xfrm>
          <a:prstGeom prst="rect">
            <a:avLst/>
          </a:prstGeom>
          <a:solidFill>
            <a:srgbClr val="F3F3F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123" name="Google Shape;1123;p68"/>
          <p:cNvSpPr/>
          <p:nvPr/>
        </p:nvSpPr>
        <p:spPr>
          <a:xfrm>
            <a:off x="10198799" y="7681466"/>
            <a:ext cx="4044900" cy="1518300"/>
          </a:xfrm>
          <a:prstGeom prst="rect">
            <a:avLst/>
          </a:prstGeom>
          <a:solidFill>
            <a:srgbClr val="EFEFEF"/>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124" name="Google Shape;1124;p68"/>
          <p:cNvSpPr/>
          <p:nvPr/>
        </p:nvSpPr>
        <p:spPr>
          <a:xfrm>
            <a:off x="10198799" y="9629067"/>
            <a:ext cx="4044900" cy="1518300"/>
          </a:xfrm>
          <a:prstGeom prst="rect">
            <a:avLst/>
          </a:prstGeom>
          <a:solidFill>
            <a:srgbClr val="CCCCCC"/>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125" name="Google Shape;1125;p68"/>
          <p:cNvSpPr/>
          <p:nvPr/>
        </p:nvSpPr>
        <p:spPr>
          <a:xfrm>
            <a:off x="16787200" y="3993466"/>
            <a:ext cx="4044900" cy="1518300"/>
          </a:xfrm>
          <a:prstGeom prst="rect">
            <a:avLst/>
          </a:prstGeom>
          <a:solidFill>
            <a:srgbClr val="00000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126" name="Google Shape;1126;p68"/>
          <p:cNvPicPr preferRelativeResize="0"/>
          <p:nvPr/>
        </p:nvPicPr>
        <p:blipFill rotWithShape="1">
          <a:blip r:embed="rId3">
            <a:alphaModFix/>
          </a:blip>
          <a:srcRect b="0" l="0" r="0" t="0"/>
          <a:stretch/>
        </p:blipFill>
        <p:spPr>
          <a:xfrm>
            <a:off x="10589666" y="4234037"/>
            <a:ext cx="3263100" cy="1036800"/>
          </a:xfrm>
          <a:prstGeom prst="rect">
            <a:avLst/>
          </a:prstGeom>
          <a:noFill/>
          <a:ln>
            <a:noFill/>
          </a:ln>
        </p:spPr>
      </p:pic>
      <p:pic>
        <p:nvPicPr>
          <p:cNvPr id="1127" name="Google Shape;1127;p68"/>
          <p:cNvPicPr preferRelativeResize="0"/>
          <p:nvPr/>
        </p:nvPicPr>
        <p:blipFill rotWithShape="1">
          <a:blip r:embed="rId4">
            <a:alphaModFix/>
          </a:blip>
          <a:srcRect b="0" l="0" r="0" t="0"/>
          <a:stretch/>
        </p:blipFill>
        <p:spPr>
          <a:xfrm>
            <a:off x="17178072" y="4234029"/>
            <a:ext cx="3263100" cy="1036800"/>
          </a:xfrm>
          <a:prstGeom prst="rect">
            <a:avLst/>
          </a:prstGeom>
          <a:noFill/>
          <a:ln>
            <a:noFill/>
          </a:ln>
        </p:spPr>
      </p:pic>
      <p:sp>
        <p:nvSpPr>
          <p:cNvPr id="1128" name="Google Shape;1128;p68"/>
          <p:cNvSpPr/>
          <p:nvPr/>
        </p:nvSpPr>
        <p:spPr>
          <a:xfrm>
            <a:off x="16787200" y="5837466"/>
            <a:ext cx="4044900" cy="1518300"/>
          </a:xfrm>
          <a:prstGeom prst="rect">
            <a:avLst/>
          </a:prstGeom>
          <a:solidFill>
            <a:srgbClr val="43434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129" name="Google Shape;1129;p68"/>
          <p:cNvPicPr preferRelativeResize="0"/>
          <p:nvPr/>
        </p:nvPicPr>
        <p:blipFill rotWithShape="1">
          <a:blip r:embed="rId4">
            <a:alphaModFix/>
          </a:blip>
          <a:srcRect b="0" l="0" r="0" t="0"/>
          <a:stretch/>
        </p:blipFill>
        <p:spPr>
          <a:xfrm>
            <a:off x="17178072" y="6078029"/>
            <a:ext cx="3263100" cy="1036800"/>
          </a:xfrm>
          <a:prstGeom prst="rect">
            <a:avLst/>
          </a:prstGeom>
          <a:noFill/>
          <a:ln>
            <a:noFill/>
          </a:ln>
        </p:spPr>
      </p:pic>
      <p:sp>
        <p:nvSpPr>
          <p:cNvPr id="1130" name="Google Shape;1130;p68"/>
          <p:cNvSpPr/>
          <p:nvPr/>
        </p:nvSpPr>
        <p:spPr>
          <a:xfrm>
            <a:off x="16787200" y="7681466"/>
            <a:ext cx="4044900" cy="1518300"/>
          </a:xfrm>
          <a:prstGeom prst="rect">
            <a:avLst/>
          </a:prstGeom>
          <a:solidFill>
            <a:srgbClr val="666666"/>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131" name="Google Shape;1131;p68"/>
          <p:cNvPicPr preferRelativeResize="0"/>
          <p:nvPr/>
        </p:nvPicPr>
        <p:blipFill rotWithShape="1">
          <a:blip r:embed="rId4">
            <a:alphaModFix/>
          </a:blip>
          <a:srcRect b="0" l="0" r="0" t="0"/>
          <a:stretch/>
        </p:blipFill>
        <p:spPr>
          <a:xfrm>
            <a:off x="17178072" y="7922028"/>
            <a:ext cx="3263100" cy="1036800"/>
          </a:xfrm>
          <a:prstGeom prst="rect">
            <a:avLst/>
          </a:prstGeom>
          <a:noFill/>
          <a:ln>
            <a:noFill/>
          </a:ln>
        </p:spPr>
      </p:pic>
      <p:sp>
        <p:nvSpPr>
          <p:cNvPr id="1132" name="Google Shape;1132;p68"/>
          <p:cNvSpPr/>
          <p:nvPr/>
        </p:nvSpPr>
        <p:spPr>
          <a:xfrm>
            <a:off x="16787200" y="9629067"/>
            <a:ext cx="4044900" cy="1518300"/>
          </a:xfrm>
          <a:prstGeom prst="rect">
            <a:avLst/>
          </a:prstGeom>
          <a:solidFill>
            <a:srgbClr val="999999"/>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133" name="Google Shape;1133;p68"/>
          <p:cNvPicPr preferRelativeResize="0"/>
          <p:nvPr/>
        </p:nvPicPr>
        <p:blipFill rotWithShape="1">
          <a:blip r:embed="rId4">
            <a:alphaModFix/>
          </a:blip>
          <a:srcRect b="0" l="0" r="0" t="0"/>
          <a:stretch/>
        </p:blipFill>
        <p:spPr>
          <a:xfrm>
            <a:off x="17178072" y="9869629"/>
            <a:ext cx="3263100" cy="1036800"/>
          </a:xfrm>
          <a:prstGeom prst="rect">
            <a:avLst/>
          </a:prstGeom>
          <a:noFill/>
          <a:ln>
            <a:noFill/>
          </a:ln>
        </p:spPr>
      </p:pic>
      <p:pic>
        <p:nvPicPr>
          <p:cNvPr id="1134" name="Google Shape;1134;p68"/>
          <p:cNvPicPr preferRelativeResize="0"/>
          <p:nvPr/>
        </p:nvPicPr>
        <p:blipFill rotWithShape="1">
          <a:blip r:embed="rId3">
            <a:alphaModFix/>
          </a:blip>
          <a:srcRect b="0" l="0" r="0" t="0"/>
          <a:stretch/>
        </p:blipFill>
        <p:spPr>
          <a:xfrm>
            <a:off x="10589666" y="9869735"/>
            <a:ext cx="3263100" cy="1036800"/>
          </a:xfrm>
          <a:prstGeom prst="rect">
            <a:avLst/>
          </a:prstGeom>
          <a:noFill/>
          <a:ln>
            <a:noFill/>
          </a:ln>
        </p:spPr>
      </p:pic>
      <p:pic>
        <p:nvPicPr>
          <p:cNvPr id="1135" name="Google Shape;1135;p68"/>
          <p:cNvPicPr preferRelativeResize="0"/>
          <p:nvPr/>
        </p:nvPicPr>
        <p:blipFill rotWithShape="1">
          <a:blip r:embed="rId3">
            <a:alphaModFix/>
          </a:blip>
          <a:srcRect b="0" l="0" r="0" t="0"/>
          <a:stretch/>
        </p:blipFill>
        <p:spPr>
          <a:xfrm>
            <a:off x="10589666" y="6078103"/>
            <a:ext cx="3263100" cy="1036800"/>
          </a:xfrm>
          <a:prstGeom prst="rect">
            <a:avLst/>
          </a:prstGeom>
          <a:noFill/>
          <a:ln>
            <a:noFill/>
          </a:ln>
        </p:spPr>
      </p:pic>
      <p:pic>
        <p:nvPicPr>
          <p:cNvPr id="1136" name="Google Shape;1136;p68"/>
          <p:cNvPicPr preferRelativeResize="0"/>
          <p:nvPr/>
        </p:nvPicPr>
        <p:blipFill rotWithShape="1">
          <a:blip r:embed="rId3">
            <a:alphaModFix/>
          </a:blip>
          <a:srcRect b="0" l="0" r="0" t="0"/>
          <a:stretch/>
        </p:blipFill>
        <p:spPr>
          <a:xfrm>
            <a:off x="10589666" y="7973903"/>
            <a:ext cx="3263100" cy="1036800"/>
          </a:xfrm>
          <a:prstGeom prst="rect">
            <a:avLst/>
          </a:prstGeom>
          <a:noFill/>
          <a:ln>
            <a:noFill/>
          </a:ln>
        </p:spPr>
      </p:pic>
      <p:sp>
        <p:nvSpPr>
          <p:cNvPr id="1137" name="Google Shape;1137;p68"/>
          <p:cNvSpPr/>
          <p:nvPr/>
        </p:nvSpPr>
        <p:spPr>
          <a:xfrm>
            <a:off x="3219533" y="5837466"/>
            <a:ext cx="4044900" cy="1518300"/>
          </a:xfrm>
          <a:prstGeom prst="rect">
            <a:avLst/>
          </a:prstGeom>
          <a:solidFill>
            <a:srgbClr val="000000"/>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138" name="Google Shape;1138;p68"/>
          <p:cNvSpPr/>
          <p:nvPr/>
        </p:nvSpPr>
        <p:spPr>
          <a:xfrm>
            <a:off x="3219533" y="7733266"/>
            <a:ext cx="4044900" cy="1518300"/>
          </a:xfrm>
          <a:prstGeom prst="rect">
            <a:avLst/>
          </a:prstGeom>
          <a:solidFill>
            <a:srgbClr val="43434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139" name="Google Shape;1139;p68"/>
          <p:cNvPicPr preferRelativeResize="0"/>
          <p:nvPr/>
        </p:nvPicPr>
        <p:blipFill rotWithShape="1">
          <a:blip r:embed="rId5">
            <a:alphaModFix/>
          </a:blip>
          <a:srcRect b="0" l="0" r="0" t="0"/>
          <a:stretch/>
        </p:blipFill>
        <p:spPr>
          <a:xfrm>
            <a:off x="3610399" y="9869627"/>
            <a:ext cx="3263100" cy="1036800"/>
          </a:xfrm>
          <a:prstGeom prst="rect">
            <a:avLst/>
          </a:prstGeom>
          <a:noFill/>
          <a:ln>
            <a:noFill/>
          </a:ln>
        </p:spPr>
      </p:pic>
      <p:sp>
        <p:nvSpPr>
          <p:cNvPr id="1140" name="Google Shape;1140;p68"/>
          <p:cNvSpPr/>
          <p:nvPr/>
        </p:nvSpPr>
        <p:spPr>
          <a:xfrm>
            <a:off x="3219533" y="9629067"/>
            <a:ext cx="4044900" cy="1518300"/>
          </a:xfrm>
          <a:prstGeom prst="rect">
            <a:avLst/>
          </a:prstGeom>
          <a:solidFill>
            <a:srgbClr val="F3F3F3"/>
          </a:solidFill>
          <a:ln>
            <a:noFill/>
          </a:ln>
        </p:spPr>
        <p:txBody>
          <a:bodyPr anchorCtr="0" anchor="ctr" bIns="121925" lIns="121925" spcFirstLastPara="1" rIns="121925" wrap="square" tIns="121925">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141" name="Google Shape;1141;p68"/>
          <p:cNvPicPr preferRelativeResize="0"/>
          <p:nvPr/>
        </p:nvPicPr>
        <p:blipFill rotWithShape="1">
          <a:blip r:embed="rId6">
            <a:alphaModFix/>
          </a:blip>
          <a:srcRect b="0" l="0" r="0" t="0"/>
          <a:stretch/>
        </p:blipFill>
        <p:spPr>
          <a:xfrm>
            <a:off x="11354498" y="11610434"/>
            <a:ext cx="1733700" cy="1733700"/>
          </a:xfrm>
          <a:prstGeom prst="rect">
            <a:avLst/>
          </a:prstGeom>
          <a:noFill/>
          <a:ln>
            <a:noFill/>
          </a:ln>
        </p:spPr>
      </p:pic>
      <p:sp>
        <p:nvSpPr>
          <p:cNvPr id="1142" name="Google Shape;1142;p68"/>
          <p:cNvSpPr/>
          <p:nvPr/>
        </p:nvSpPr>
        <p:spPr>
          <a:xfrm>
            <a:off x="12528066" y="12774533"/>
            <a:ext cx="11588700" cy="728700"/>
          </a:xfrm>
          <a:prstGeom prst="rect">
            <a:avLst/>
          </a:prstGeom>
          <a:noFill/>
          <a:ln>
            <a:noFill/>
          </a:ln>
        </p:spPr>
        <p:txBody>
          <a:bodyPr anchorCtr="0" anchor="t" bIns="243800" lIns="243800" spcFirstLastPara="1" rIns="243800" wrap="square" tIns="243800">
            <a:noAutofit/>
          </a:bodyPr>
          <a:lstStyle/>
          <a:p>
            <a:pPr indent="0" lvl="0" marL="0" marR="0" rtl="0" algn="r">
              <a:lnSpc>
                <a:spcPct val="100000"/>
              </a:lnSpc>
              <a:spcBef>
                <a:spcPts val="0"/>
              </a:spcBef>
              <a:spcAft>
                <a:spcPts val="0"/>
              </a:spcAft>
              <a:buClr>
                <a:srgbClr val="FFFFFF"/>
              </a:buClr>
              <a:buSzPts val="1600"/>
              <a:buFont typeface="Roboto"/>
              <a:buNone/>
            </a:pPr>
            <a:r>
              <a:rPr b="0" i="0" lang="en-US" sz="1600" u="none" cap="none" strike="noStrike">
                <a:solidFill>
                  <a:srgbClr val="FFFFFF"/>
                </a:solidFill>
                <a:latin typeface="Roboto"/>
                <a:ea typeface="Roboto"/>
                <a:cs typeface="Roboto"/>
                <a:sym typeface="Roboto"/>
              </a:rPr>
              <a:t>Source:  Lorem ipsum dolor sit amet, consectetur adipiscing elit. Duis non erat sem</a:t>
            </a:r>
            <a:endParaRPr b="0" i="0" sz="1300" u="none" cap="none" strike="noStrike">
              <a:solidFill>
                <a:srgbClr val="000000"/>
              </a:solidFill>
              <a:latin typeface="Arial"/>
              <a:ea typeface="Arial"/>
              <a:cs typeface="Arial"/>
              <a:sym typeface="Arial"/>
            </a:endParaRPr>
          </a:p>
        </p:txBody>
      </p:sp>
      <p:pic>
        <p:nvPicPr>
          <p:cNvPr id="1143" name="Google Shape;1143;p68"/>
          <p:cNvPicPr preferRelativeResize="0"/>
          <p:nvPr/>
        </p:nvPicPr>
        <p:blipFill rotWithShape="1">
          <a:blip r:embed="rId7">
            <a:alphaModFix/>
          </a:blip>
          <a:srcRect b="0" l="0" r="0" t="0"/>
          <a:stretch/>
        </p:blipFill>
        <p:spPr>
          <a:xfrm>
            <a:off x="3606722" y="4218968"/>
            <a:ext cx="3263100" cy="1067100"/>
          </a:xfrm>
          <a:prstGeom prst="rect">
            <a:avLst/>
          </a:prstGeom>
          <a:noFill/>
          <a:ln>
            <a:noFill/>
          </a:ln>
        </p:spPr>
      </p:pic>
      <p:pic>
        <p:nvPicPr>
          <p:cNvPr id="1144" name="Google Shape;1144;p68"/>
          <p:cNvPicPr preferRelativeResize="0"/>
          <p:nvPr/>
        </p:nvPicPr>
        <p:blipFill rotWithShape="1">
          <a:blip r:embed="rId7">
            <a:alphaModFix/>
          </a:blip>
          <a:srcRect b="0" l="0" r="0" t="0"/>
          <a:stretch/>
        </p:blipFill>
        <p:spPr>
          <a:xfrm>
            <a:off x="3606722" y="6047767"/>
            <a:ext cx="3263100" cy="1067100"/>
          </a:xfrm>
          <a:prstGeom prst="rect">
            <a:avLst/>
          </a:prstGeom>
          <a:noFill/>
          <a:ln>
            <a:noFill/>
          </a:ln>
        </p:spPr>
      </p:pic>
      <p:pic>
        <p:nvPicPr>
          <p:cNvPr id="1145" name="Google Shape;1145;p68"/>
          <p:cNvPicPr preferRelativeResize="0"/>
          <p:nvPr/>
        </p:nvPicPr>
        <p:blipFill rotWithShape="1">
          <a:blip r:embed="rId7">
            <a:alphaModFix/>
          </a:blip>
          <a:srcRect b="0" l="0" r="0" t="0"/>
          <a:stretch/>
        </p:blipFill>
        <p:spPr>
          <a:xfrm>
            <a:off x="3606722" y="7980375"/>
            <a:ext cx="3263100" cy="1067100"/>
          </a:xfrm>
          <a:prstGeom prst="rect">
            <a:avLst/>
          </a:prstGeom>
          <a:noFill/>
          <a:ln>
            <a:noFill/>
          </a:ln>
        </p:spPr>
      </p:pic>
      <p:pic>
        <p:nvPicPr>
          <p:cNvPr id="1146" name="Google Shape;1146;p68"/>
          <p:cNvPicPr preferRelativeResize="0"/>
          <p:nvPr/>
        </p:nvPicPr>
        <p:blipFill rotWithShape="1">
          <a:blip r:embed="rId7">
            <a:alphaModFix/>
          </a:blip>
          <a:srcRect b="0" l="0" r="0" t="0"/>
          <a:stretch/>
        </p:blipFill>
        <p:spPr>
          <a:xfrm>
            <a:off x="3606722" y="9908568"/>
            <a:ext cx="3263100" cy="1067100"/>
          </a:xfrm>
          <a:prstGeom prst="rect">
            <a:avLst/>
          </a:prstGeom>
          <a:noFill/>
          <a:ln>
            <a:noFill/>
          </a:ln>
        </p:spPr>
      </p:pic>
      <p:sp>
        <p:nvSpPr>
          <p:cNvPr id="1147" name="Google Shape;1147;p68"/>
          <p:cNvSpPr txBox="1"/>
          <p:nvPr/>
        </p:nvSpPr>
        <p:spPr>
          <a:xfrm>
            <a:off x="445600" y="530324"/>
            <a:ext cx="22921500" cy="2015100"/>
          </a:xfrm>
          <a:prstGeom prst="rect">
            <a:avLst/>
          </a:prstGeom>
          <a:noFill/>
          <a:ln>
            <a:noFill/>
          </a:ln>
        </p:spPr>
        <p:txBody>
          <a:bodyPr anchorCtr="0" anchor="t" bIns="243800" lIns="243800" spcFirstLastPara="1" rIns="243800" wrap="square" tIns="243800">
            <a:noAutofit/>
          </a:bodyPr>
          <a:lstStyle/>
          <a:p>
            <a:pPr indent="-165100" lvl="0" marL="165100" marR="0" rtl="0" algn="l">
              <a:lnSpc>
                <a:spcPct val="115000"/>
              </a:lnSpc>
              <a:spcBef>
                <a:spcPts val="0"/>
              </a:spcBef>
              <a:spcAft>
                <a:spcPts val="0"/>
              </a:spcAft>
              <a:buClr>
                <a:srgbClr val="000000"/>
              </a:buClr>
              <a:buSzPts val="6900"/>
              <a:buFont typeface="Arial"/>
              <a:buNone/>
            </a:pPr>
            <a:r>
              <a:rPr b="0" i="0" lang="en-US" sz="6900" u="none" cap="none" strike="noStrike">
                <a:solidFill>
                  <a:srgbClr val="666666"/>
                </a:solidFill>
                <a:latin typeface="Arial"/>
                <a:ea typeface="Arial"/>
                <a:cs typeface="Arial"/>
                <a:sym typeface="Arial"/>
              </a:rPr>
              <a:t>Logo Library</a:t>
            </a:r>
            <a:endParaRPr b="0" i="0" sz="6900" u="none" cap="none" strike="noStrike">
              <a:solidFill>
                <a:srgbClr val="666666"/>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200"/>
              <a:buFont typeface="Arial"/>
              <a:buNone/>
            </a:pPr>
            <a:r>
              <a:rPr b="0" i="0" lang="en-US" sz="3200" u="none" cap="none" strike="noStrike">
                <a:solidFill>
                  <a:srgbClr val="666666"/>
                </a:solidFill>
                <a:latin typeface="Roboto Mono"/>
                <a:ea typeface="Roboto Mono"/>
                <a:cs typeface="Roboto Mono"/>
                <a:sym typeface="Roboto Mono"/>
              </a:rPr>
              <a:t>Logos can be scaled to any size</a:t>
            </a:r>
            <a:r>
              <a:rPr b="0" i="0" lang="en-US" sz="3200" u="none" cap="none" strike="noStrike">
                <a:solidFill>
                  <a:srgbClr val="666666"/>
                </a:solidFill>
                <a:latin typeface="Arial"/>
                <a:ea typeface="Arial"/>
                <a:cs typeface="Arial"/>
                <a:sym typeface="Arial"/>
              </a:rPr>
              <a:t> </a:t>
            </a:r>
            <a:endParaRPr b="0" i="0" sz="3200" u="none" cap="none" strike="noStrike">
              <a:solidFill>
                <a:srgbClr val="666666"/>
              </a:solidFill>
              <a:latin typeface="Arial"/>
              <a:ea typeface="Arial"/>
              <a:cs typeface="Arial"/>
              <a:sym typeface="Arial"/>
            </a:endParaRPr>
          </a:p>
          <a:p>
            <a:pPr indent="-165100" lvl="0" marL="165100" marR="0" rtl="0" algn="l">
              <a:lnSpc>
                <a:spcPct val="115000"/>
              </a:lnSpc>
              <a:spcBef>
                <a:spcPts val="0"/>
              </a:spcBef>
              <a:spcAft>
                <a:spcPts val="0"/>
              </a:spcAft>
              <a:buClr>
                <a:srgbClr val="000000"/>
              </a:buClr>
              <a:buSzPts val="3700"/>
              <a:buFont typeface="Arial"/>
              <a:buNone/>
            </a:pPr>
            <a:r>
              <a:t/>
            </a:r>
            <a:endParaRPr b="0" i="0" sz="3700" u="none" cap="none" strike="noStrike">
              <a:solidFill>
                <a:srgbClr val="666666"/>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idx="2" type="body"/>
          </p:nvPr>
        </p:nvSpPr>
        <p:spPr>
          <a:xfrm>
            <a:off x="8118088" y="9761600"/>
            <a:ext cx="8702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sz="2400"/>
              <a:t>Credits: https://developers.google.com/community/dsc</a:t>
            </a:r>
            <a:endParaRPr sz="2400"/>
          </a:p>
        </p:txBody>
      </p:sp>
      <p:sp>
        <p:nvSpPr>
          <p:cNvPr id="140" name="Google Shape;140;p30"/>
          <p:cNvSpPr txBox="1"/>
          <p:nvPr>
            <p:ph type="title"/>
          </p:nvPr>
        </p:nvSpPr>
        <p:spPr>
          <a:xfrm>
            <a:off x="893050" y="1290125"/>
            <a:ext cx="219561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Major Benefits?</a:t>
            </a:r>
            <a:endParaRPr/>
          </a:p>
        </p:txBody>
      </p:sp>
      <p:pic>
        <p:nvPicPr>
          <p:cNvPr id="141" name="Google Shape;141;p30"/>
          <p:cNvPicPr preferRelativeResize="0"/>
          <p:nvPr/>
        </p:nvPicPr>
        <p:blipFill>
          <a:blip r:embed="rId3">
            <a:alphaModFix/>
          </a:blip>
          <a:stretch>
            <a:fillRect/>
          </a:stretch>
        </p:blipFill>
        <p:spPr>
          <a:xfrm>
            <a:off x="1238850" y="4269575"/>
            <a:ext cx="7580100" cy="3459050"/>
          </a:xfrm>
          <a:prstGeom prst="rect">
            <a:avLst/>
          </a:prstGeom>
          <a:noFill/>
          <a:ln>
            <a:noFill/>
          </a:ln>
        </p:spPr>
      </p:pic>
      <p:pic>
        <p:nvPicPr>
          <p:cNvPr id="142" name="Google Shape;142;p30"/>
          <p:cNvPicPr preferRelativeResize="0"/>
          <p:nvPr/>
        </p:nvPicPr>
        <p:blipFill>
          <a:blip r:embed="rId4">
            <a:alphaModFix/>
          </a:blip>
          <a:stretch>
            <a:fillRect/>
          </a:stretch>
        </p:blipFill>
        <p:spPr>
          <a:xfrm>
            <a:off x="8818950" y="4269575"/>
            <a:ext cx="7300668" cy="3459050"/>
          </a:xfrm>
          <a:prstGeom prst="rect">
            <a:avLst/>
          </a:prstGeom>
          <a:noFill/>
          <a:ln>
            <a:noFill/>
          </a:ln>
        </p:spPr>
      </p:pic>
      <p:pic>
        <p:nvPicPr>
          <p:cNvPr id="143" name="Google Shape;143;p30"/>
          <p:cNvPicPr preferRelativeResize="0"/>
          <p:nvPr/>
        </p:nvPicPr>
        <p:blipFill>
          <a:blip r:embed="rId5">
            <a:alphaModFix/>
          </a:blip>
          <a:stretch>
            <a:fillRect/>
          </a:stretch>
        </p:blipFill>
        <p:spPr>
          <a:xfrm>
            <a:off x="16119625" y="4379575"/>
            <a:ext cx="7025525" cy="32390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idx="1" type="body"/>
          </p:nvPr>
        </p:nvSpPr>
        <p:spPr>
          <a:xfrm>
            <a:off x="2278700" y="5522175"/>
            <a:ext cx="86418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4800"/>
              <a:buNone/>
            </a:pPr>
            <a:r>
              <a:rPr lang="en-US"/>
              <a:t>Probably not the cloud you are thinking, but here cloud means a set of services that allow you to create a bunch of solutions.</a:t>
            </a:r>
            <a:endParaRPr/>
          </a:p>
        </p:txBody>
      </p:sp>
      <p:sp>
        <p:nvSpPr>
          <p:cNvPr id="149" name="Google Shape;149;p31"/>
          <p:cNvSpPr txBox="1"/>
          <p:nvPr>
            <p:ph type="title"/>
          </p:nvPr>
        </p:nvSpPr>
        <p:spPr>
          <a:xfrm>
            <a:off x="2278700" y="3143550"/>
            <a:ext cx="145425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Cloud?</a:t>
            </a:r>
            <a:endParaRPr/>
          </a:p>
        </p:txBody>
      </p:sp>
      <p:pic>
        <p:nvPicPr>
          <p:cNvPr id="150" name="Google Shape;150;p31"/>
          <p:cNvPicPr preferRelativeResize="0"/>
          <p:nvPr/>
        </p:nvPicPr>
        <p:blipFill>
          <a:blip r:embed="rId3">
            <a:alphaModFix/>
          </a:blip>
          <a:stretch>
            <a:fillRect/>
          </a:stretch>
        </p:blipFill>
        <p:spPr>
          <a:xfrm>
            <a:off x="11119375" y="4888700"/>
            <a:ext cx="7484275" cy="751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ph idx="2" type="subTitle"/>
          </p:nvPr>
        </p:nvSpPr>
        <p:spPr>
          <a:xfrm>
            <a:off x="2477575" y="4888700"/>
            <a:ext cx="17061901"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sp>
        <p:nvSpPr>
          <p:cNvPr id="156" name="Google Shape;156;p32"/>
          <p:cNvSpPr txBox="1"/>
          <p:nvPr>
            <p:ph idx="1" type="body"/>
          </p:nvPr>
        </p:nvSpPr>
        <p:spPr>
          <a:xfrm>
            <a:off x="2477575" y="6102575"/>
            <a:ext cx="15843299" cy="537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4800"/>
              <a:buNone/>
            </a:pPr>
            <a:r>
              <a:t/>
            </a:r>
            <a:endParaRPr/>
          </a:p>
        </p:txBody>
      </p:sp>
      <p:sp>
        <p:nvSpPr>
          <p:cNvPr id="157" name="Google Shape;157;p32"/>
          <p:cNvSpPr txBox="1"/>
          <p:nvPr>
            <p:ph type="title"/>
          </p:nvPr>
        </p:nvSpPr>
        <p:spPr>
          <a:xfrm>
            <a:off x="2278700" y="3143550"/>
            <a:ext cx="145425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idx="2" type="subTitle"/>
          </p:nvPr>
        </p:nvSpPr>
        <p:spPr>
          <a:xfrm>
            <a:off x="2477575" y="4888700"/>
            <a:ext cx="17061901"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sp>
        <p:nvSpPr>
          <p:cNvPr id="163" name="Google Shape;163;p33"/>
          <p:cNvSpPr txBox="1"/>
          <p:nvPr>
            <p:ph idx="1" type="body"/>
          </p:nvPr>
        </p:nvSpPr>
        <p:spPr>
          <a:xfrm>
            <a:off x="2477575" y="6102575"/>
            <a:ext cx="15843299" cy="537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US">
                <a:solidFill>
                  <a:srgbClr val="676C72"/>
                </a:solidFill>
              </a:rPr>
              <a:t>Lorem ipsum dolor sit amet, consectetur adipiscing elit. Vestibulum gravida placerat dictum. Sed sagittis accumsan dolor ut malesuada. Duis sit amet placerat quam. Donec eget eros egestas nunc venenatis suscipit at at felis. Duis sit amet placerat quam.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4800"/>
              <a:buNone/>
            </a:pPr>
            <a:r>
              <a:t/>
            </a:r>
            <a:endParaRPr/>
          </a:p>
        </p:txBody>
      </p:sp>
      <p:sp>
        <p:nvSpPr>
          <p:cNvPr id="164" name="Google Shape;164;p33"/>
          <p:cNvSpPr txBox="1"/>
          <p:nvPr>
            <p:ph type="title"/>
          </p:nvPr>
        </p:nvSpPr>
        <p:spPr>
          <a:xfrm>
            <a:off x="2278700" y="3143550"/>
            <a:ext cx="145425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idx="1" type="body"/>
          </p:nvPr>
        </p:nvSpPr>
        <p:spPr>
          <a:xfrm>
            <a:off x="1203350" y="4079650"/>
            <a:ext cx="21906301" cy="5331600"/>
          </a:xfrm>
          <a:prstGeom prst="rect">
            <a:avLst/>
          </a:prstGeom>
          <a:noFill/>
          <a:ln>
            <a:noFill/>
          </a:ln>
        </p:spPr>
        <p:txBody>
          <a:bodyPr anchorCtr="0" anchor="t" bIns="91425" lIns="91425" spcFirstLastPara="1" rIns="91425" wrap="square" tIns="91425">
            <a:spAutoFit/>
          </a:bodyPr>
          <a:lstStyle/>
          <a:p>
            <a:pPr indent="-674088" lvl="0" marL="697176" rtl="0" algn="l">
              <a:lnSpc>
                <a:spcPct val="100000"/>
              </a:lnSpc>
              <a:spcBef>
                <a:spcPts val="0"/>
              </a:spcBef>
              <a:spcAft>
                <a:spcPts val="0"/>
              </a:spcAft>
              <a:buClr>
                <a:schemeClr val="dk2"/>
              </a:buClr>
              <a:buSzPts val="6224"/>
              <a:buChar char="•"/>
            </a:pPr>
            <a:r>
              <a:rPr lang="en-US" sz="4906"/>
              <a:t>Lorem ipsum dolor sit amet, consectetur adipiscing elit. </a:t>
            </a:r>
            <a:endParaRPr sz="4436"/>
          </a:p>
          <a:p>
            <a:pPr indent="-674088" lvl="0" marL="697176" rtl="0" algn="l">
              <a:lnSpc>
                <a:spcPct val="100000"/>
              </a:lnSpc>
              <a:spcBef>
                <a:spcPts val="0"/>
              </a:spcBef>
              <a:spcAft>
                <a:spcPts val="0"/>
              </a:spcAft>
              <a:buClr>
                <a:schemeClr val="dk2"/>
              </a:buClr>
              <a:buSzPts val="6224"/>
              <a:buChar char="•"/>
            </a:pPr>
            <a:r>
              <a:rPr lang="en-US" sz="4906"/>
              <a:t>Vestibulum gravida placerat dictum. Sed sagittis accumsan dolor ut malesuada. </a:t>
            </a:r>
            <a:endParaRPr sz="4436"/>
          </a:p>
          <a:p>
            <a:pPr indent="-674088" lvl="0" marL="697176" rtl="0" algn="l">
              <a:lnSpc>
                <a:spcPct val="100000"/>
              </a:lnSpc>
              <a:spcBef>
                <a:spcPts val="0"/>
              </a:spcBef>
              <a:spcAft>
                <a:spcPts val="0"/>
              </a:spcAft>
              <a:buClr>
                <a:schemeClr val="dk2"/>
              </a:buClr>
              <a:buSzPts val="6224"/>
              <a:buChar char="•"/>
            </a:pPr>
            <a:r>
              <a:rPr lang="en-US" sz="4906"/>
              <a:t>Duis sit amet placerat quam. Donec eget eros egestas nunc venenatis suscipit at at felis. </a:t>
            </a:r>
            <a:endParaRPr sz="4436"/>
          </a:p>
          <a:p>
            <a:pPr indent="0" lvl="0" marL="0" rtl="0" algn="l">
              <a:lnSpc>
                <a:spcPct val="100000"/>
              </a:lnSpc>
              <a:spcBef>
                <a:spcPts val="0"/>
              </a:spcBef>
              <a:spcAft>
                <a:spcPts val="0"/>
              </a:spcAft>
              <a:buSzPts val="4800"/>
              <a:buNone/>
            </a:pPr>
            <a:r>
              <a:t/>
            </a:r>
            <a:endParaRPr/>
          </a:p>
        </p:txBody>
      </p:sp>
      <p:sp>
        <p:nvSpPr>
          <p:cNvPr id="170" name="Google Shape;170;p34"/>
          <p:cNvSpPr txBox="1"/>
          <p:nvPr>
            <p:ph type="title"/>
          </p:nvPr>
        </p:nvSpPr>
        <p:spPr>
          <a:xfrm>
            <a:off x="893050" y="1290125"/>
            <a:ext cx="21956100" cy="19260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Headline</a:t>
            </a:r>
            <a:endParaRPr/>
          </a:p>
        </p:txBody>
      </p:sp>
      <p:sp>
        <p:nvSpPr>
          <p:cNvPr id="171" name="Google Shape;171;p34"/>
          <p:cNvSpPr txBox="1"/>
          <p:nvPr>
            <p:ph idx="2" type="subTitle"/>
          </p:nvPr>
        </p:nvSpPr>
        <p:spPr>
          <a:xfrm>
            <a:off x="1095650" y="3035275"/>
            <a:ext cx="22013999" cy="9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Subtitle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